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handoutMasterIdLst>
    <p:handoutMasterId r:id="rId23"/>
  </p:handoutMasterIdLst>
  <p:sldIdLst>
    <p:sldId id="273" r:id="rId2"/>
    <p:sldId id="256" r:id="rId3"/>
    <p:sldId id="263" r:id="rId4"/>
    <p:sldId id="257" r:id="rId5"/>
    <p:sldId id="260" r:id="rId6"/>
    <p:sldId id="262" r:id="rId7"/>
    <p:sldId id="259" r:id="rId8"/>
    <p:sldId id="264" r:id="rId9"/>
    <p:sldId id="265" r:id="rId10"/>
    <p:sldId id="258" r:id="rId11"/>
    <p:sldId id="268" r:id="rId12"/>
    <p:sldId id="272" r:id="rId13"/>
    <p:sldId id="267" r:id="rId14"/>
    <p:sldId id="261" r:id="rId15"/>
    <p:sldId id="275" r:id="rId16"/>
    <p:sldId id="274" r:id="rId17"/>
    <p:sldId id="269" r:id="rId18"/>
    <p:sldId id="270" r:id="rId19"/>
    <p:sldId id="271" r:id="rId20"/>
    <p:sldId id="276"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3270"/>
    <a:srgbClr val="3C3C3C"/>
    <a:srgbClr val="606060"/>
    <a:srgbClr val="323D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66" autoAdjust="0"/>
    <p:restoredTop sz="94660"/>
  </p:normalViewPr>
  <p:slideViewPr>
    <p:cSldViewPr snapToGrid="0">
      <p:cViewPr varScale="1">
        <p:scale>
          <a:sx n="78" d="100"/>
          <a:sy n="78" d="100"/>
        </p:scale>
        <p:origin x="294" y="78"/>
      </p:cViewPr>
      <p:guideLst/>
    </p:cSldViewPr>
  </p:slideViewPr>
  <p:notesTextViewPr>
    <p:cViewPr>
      <p:scale>
        <a:sx n="1" d="1"/>
        <a:sy n="1" d="1"/>
      </p:scale>
      <p:origin x="0" y="0"/>
    </p:cViewPr>
  </p:notesTextViewPr>
  <p:sorterViewPr>
    <p:cViewPr>
      <p:scale>
        <a:sx n="100" d="100"/>
        <a:sy n="100" d="100"/>
      </p:scale>
      <p:origin x="0" y="-834"/>
    </p:cViewPr>
  </p:sorterViewPr>
  <p:notesViewPr>
    <p:cSldViewPr snapToGrid="0">
      <p:cViewPr varScale="1">
        <p:scale>
          <a:sx n="59" d="100"/>
          <a:sy n="59" d="100"/>
        </p:scale>
        <p:origin x="2790"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AEDFBCA-AAA4-4833-B23B-2E506663A3F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C588980-7979-499A-A1AF-AF4FE6CCA4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9443474-603A-4B10-AE79-AB9D23C00917}" type="datetimeFigureOut">
              <a:rPr lang="en-US" smtClean="0"/>
              <a:t>12/17/2019</a:t>
            </a:fld>
            <a:endParaRPr lang="en-US"/>
          </a:p>
        </p:txBody>
      </p:sp>
      <p:sp>
        <p:nvSpPr>
          <p:cNvPr id="4" name="Footer Placeholder 3">
            <a:extLst>
              <a:ext uri="{FF2B5EF4-FFF2-40B4-BE49-F238E27FC236}">
                <a16:creationId xmlns:a16="http://schemas.microsoft.com/office/drawing/2014/main" id="{B1551434-0D9B-4C32-BE82-5664C0E3560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A3244FE-481C-4CC4-A0F6-866418FDB1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659C10A-C185-4F0A-A637-171084203C76}" type="slidenum">
              <a:rPr lang="en-US" smtClean="0"/>
              <a:t>‹#›</a:t>
            </a:fld>
            <a:endParaRPr lang="en-US"/>
          </a:p>
        </p:txBody>
      </p:sp>
    </p:spTree>
    <p:extLst>
      <p:ext uri="{BB962C8B-B14F-4D97-AF65-F5344CB8AC3E}">
        <p14:creationId xmlns:p14="http://schemas.microsoft.com/office/powerpoint/2010/main" val="3888379845"/>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7091138-27D1-41F8-BF35-8FFAB1574B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212"/>
            <a:ext cx="12192000" cy="6857712"/>
          </a:xfrm>
          <a:prstGeom prst="rect">
            <a:avLst/>
          </a:prstGeom>
        </p:spPr>
      </p:pic>
      <p:sp>
        <p:nvSpPr>
          <p:cNvPr id="9" name="Rectangle: Rounded Corners 8">
            <a:extLst>
              <a:ext uri="{FF2B5EF4-FFF2-40B4-BE49-F238E27FC236}">
                <a16:creationId xmlns:a16="http://schemas.microsoft.com/office/drawing/2014/main" id="{E1945985-6DBC-4D90-A729-C0FE728BCF26}"/>
              </a:ext>
            </a:extLst>
          </p:cNvPr>
          <p:cNvSpPr/>
          <p:nvPr/>
        </p:nvSpPr>
        <p:spPr>
          <a:xfrm>
            <a:off x="1346200" y="2174789"/>
            <a:ext cx="9499600" cy="2508421"/>
          </a:xfrm>
          <a:prstGeom prst="roundRect">
            <a:avLst>
              <a:gd name="adj" fmla="val 98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&lt;&lt;</a:t>
            </a:r>
          </a:p>
        </p:txBody>
      </p:sp>
      <p:sp>
        <p:nvSpPr>
          <p:cNvPr id="2" name="Title 1">
            <a:extLst>
              <a:ext uri="{FF2B5EF4-FFF2-40B4-BE49-F238E27FC236}">
                <a16:creationId xmlns:a16="http://schemas.microsoft.com/office/drawing/2014/main" id="{28F36694-81A6-4382-BD5A-B9DA4C5FAB1E}"/>
              </a:ext>
            </a:extLst>
          </p:cNvPr>
          <p:cNvSpPr>
            <a:spLocks noGrp="1"/>
          </p:cNvSpPr>
          <p:nvPr>
            <p:ph type="ctrTitle" hasCustomPrompt="1"/>
          </p:nvPr>
        </p:nvSpPr>
        <p:spPr>
          <a:xfrm>
            <a:off x="1524000" y="2713904"/>
            <a:ext cx="9144000" cy="928687"/>
          </a:xfrm>
        </p:spPr>
        <p:txBody>
          <a:bodyPr anchor="b"/>
          <a:lstStyle>
            <a:lvl1pPr algn="ctr">
              <a:defRPr sz="6000">
                <a:solidFill>
                  <a:srgbClr val="263270"/>
                </a:solidFill>
              </a:defRPr>
            </a:lvl1pPr>
          </a:lstStyle>
          <a:p>
            <a:r>
              <a:rPr lang="en-US" dirty="0"/>
              <a:t>Master Title</a:t>
            </a:r>
          </a:p>
        </p:txBody>
      </p:sp>
      <p:sp>
        <p:nvSpPr>
          <p:cNvPr id="10" name="Rectangle: Rounded Corners 9">
            <a:extLst>
              <a:ext uri="{FF2B5EF4-FFF2-40B4-BE49-F238E27FC236}">
                <a16:creationId xmlns:a16="http://schemas.microsoft.com/office/drawing/2014/main" id="{D7984C35-2B44-407C-B8CD-06FB708A03EC}"/>
              </a:ext>
            </a:extLst>
          </p:cNvPr>
          <p:cNvSpPr/>
          <p:nvPr/>
        </p:nvSpPr>
        <p:spPr>
          <a:xfrm>
            <a:off x="4038598" y="6032072"/>
            <a:ext cx="4114802" cy="527936"/>
          </a:xfrm>
          <a:prstGeom prst="roundRect">
            <a:avLst>
              <a:gd name="adj" fmla="val 177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&lt;&lt;</a:t>
            </a:r>
          </a:p>
        </p:txBody>
      </p:sp>
      <p:sp>
        <p:nvSpPr>
          <p:cNvPr id="3" name="Subtitle 2">
            <a:extLst>
              <a:ext uri="{FF2B5EF4-FFF2-40B4-BE49-F238E27FC236}">
                <a16:creationId xmlns:a16="http://schemas.microsoft.com/office/drawing/2014/main" id="{4C8A4880-88ED-4431-9510-FE22EFC628BC}"/>
              </a:ext>
            </a:extLst>
          </p:cNvPr>
          <p:cNvSpPr>
            <a:spLocks noGrp="1"/>
          </p:cNvSpPr>
          <p:nvPr>
            <p:ph type="subTitle" idx="1" hasCustomPrompt="1"/>
          </p:nvPr>
        </p:nvSpPr>
        <p:spPr>
          <a:xfrm>
            <a:off x="1524000" y="4005821"/>
            <a:ext cx="9144000" cy="389194"/>
          </a:xfrm>
        </p:spPr>
        <p:txBody>
          <a:bodyPr/>
          <a:lstStyle>
            <a:lvl1pPr marL="0" indent="0" algn="ctr">
              <a:buNone/>
              <a:defRPr sz="2400">
                <a:solidFill>
                  <a:srgbClr val="26327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Sample Text about title</a:t>
            </a:r>
          </a:p>
        </p:txBody>
      </p:sp>
      <p:cxnSp>
        <p:nvCxnSpPr>
          <p:cNvPr id="12" name="Straight Connector 11">
            <a:extLst>
              <a:ext uri="{FF2B5EF4-FFF2-40B4-BE49-F238E27FC236}">
                <a16:creationId xmlns:a16="http://schemas.microsoft.com/office/drawing/2014/main" id="{A148D005-A0D7-4F3C-90DA-74E8E93C99ED}"/>
              </a:ext>
            </a:extLst>
          </p:cNvPr>
          <p:cNvCxnSpPr>
            <a:cxnSpLocks/>
            <a:stCxn id="3" idx="1"/>
          </p:cNvCxnSpPr>
          <p:nvPr/>
        </p:nvCxnSpPr>
        <p:spPr>
          <a:xfrm>
            <a:off x="1524000" y="4200418"/>
            <a:ext cx="2654105" cy="0"/>
          </a:xfrm>
          <a:prstGeom prst="line">
            <a:avLst/>
          </a:prstGeom>
          <a:ln w="34925">
            <a:solidFill>
              <a:srgbClr val="26327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C0E8DC9-9E13-4B80-89A4-EE2E3C1006D8}"/>
              </a:ext>
            </a:extLst>
          </p:cNvPr>
          <p:cNvCxnSpPr>
            <a:cxnSpLocks/>
          </p:cNvCxnSpPr>
          <p:nvPr/>
        </p:nvCxnSpPr>
        <p:spPr>
          <a:xfrm>
            <a:off x="8013895" y="4200418"/>
            <a:ext cx="2654105" cy="0"/>
          </a:xfrm>
          <a:prstGeom prst="line">
            <a:avLst/>
          </a:prstGeom>
          <a:ln w="34925">
            <a:solidFill>
              <a:srgbClr val="263270"/>
            </a:solidFill>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D211ABE5-D780-4EC4-ACA4-7B6BB32CC7A5}"/>
              </a:ext>
            </a:extLst>
          </p:cNvPr>
          <p:cNvSpPr/>
          <p:nvPr/>
        </p:nvSpPr>
        <p:spPr>
          <a:xfrm>
            <a:off x="-362857" y="174357"/>
            <a:ext cx="1709057" cy="874639"/>
          </a:xfrm>
          <a:prstGeom prst="roundRect">
            <a:avLst/>
          </a:prstGeom>
          <a:solidFill>
            <a:schemeClr val="accent1">
              <a:alpha val="8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B081DBD3-64C6-4D3D-9D11-5FC41442E1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854" y="242997"/>
            <a:ext cx="814690" cy="737358"/>
          </a:xfrm>
          <a:prstGeom prst="rect">
            <a:avLst/>
          </a:prstGeom>
        </p:spPr>
      </p:pic>
    </p:spTree>
    <p:extLst>
      <p:ext uri="{BB962C8B-B14F-4D97-AF65-F5344CB8AC3E}">
        <p14:creationId xmlns:p14="http://schemas.microsoft.com/office/powerpoint/2010/main" val="3018408863"/>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150"/>
                                        <p:tgtEl>
                                          <p:spTgt spid="9"/>
                                        </p:tgtEl>
                                      </p:cBhvr>
                                    </p:animEffect>
                                  </p:childTnLst>
                                </p:cTn>
                              </p:par>
                              <p:par>
                                <p:cTn id="8" presetID="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50" fill="hold"/>
                                        <p:tgtEl>
                                          <p:spTgt spid="6"/>
                                        </p:tgtEl>
                                        <p:attrNameLst>
                                          <p:attrName>ppt_x</p:attrName>
                                        </p:attrNameLst>
                                      </p:cBhvr>
                                      <p:tavLst>
                                        <p:tav tm="0">
                                          <p:val>
                                            <p:strVal val="0-#ppt_w/2"/>
                                          </p:val>
                                        </p:tav>
                                        <p:tav tm="100000">
                                          <p:val>
                                            <p:strVal val="#ppt_x"/>
                                          </p:val>
                                        </p:tav>
                                      </p:tavLst>
                                    </p:anim>
                                    <p:anim calcmode="lin" valueType="num">
                                      <p:cBhvr additive="base">
                                        <p:cTn id="11" dur="15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2"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150" fill="hold"/>
                                        <p:tgtEl>
                                          <p:spTgt spid="13"/>
                                        </p:tgtEl>
                                        <p:attrNameLst>
                                          <p:attrName>ppt_x</p:attrName>
                                        </p:attrNameLst>
                                      </p:cBhvr>
                                      <p:tavLst>
                                        <p:tav tm="0">
                                          <p:val>
                                            <p:strVal val="1+#ppt_w/2"/>
                                          </p:val>
                                        </p:tav>
                                        <p:tav tm="100000">
                                          <p:val>
                                            <p:strVal val="#ppt_x"/>
                                          </p:val>
                                        </p:tav>
                                      </p:tavLst>
                                    </p:anim>
                                    <p:anim calcmode="lin" valueType="num">
                                      <p:cBhvr additive="base">
                                        <p:cTn id="15" dur="150" fill="hold"/>
                                        <p:tgtEl>
                                          <p:spTgt spid="13"/>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250" fill="hold"/>
                                        <p:tgtEl>
                                          <p:spTgt spid="12"/>
                                        </p:tgtEl>
                                        <p:attrNameLst>
                                          <p:attrName>ppt_x</p:attrName>
                                        </p:attrNameLst>
                                      </p:cBhvr>
                                      <p:tavLst>
                                        <p:tav tm="0">
                                          <p:val>
                                            <p:strVal val="0-#ppt_w/2"/>
                                          </p:val>
                                        </p:tav>
                                        <p:tav tm="100000">
                                          <p:val>
                                            <p:strVal val="#ppt_x"/>
                                          </p:val>
                                        </p:tav>
                                      </p:tavLst>
                                    </p:anim>
                                    <p:anim calcmode="lin" valueType="num">
                                      <p:cBhvr additive="base">
                                        <p:cTn id="19" dur="250" fill="hold"/>
                                        <p:tgtEl>
                                          <p:spTgt spid="12"/>
                                        </p:tgtEl>
                                        <p:attrNameLst>
                                          <p:attrName>ppt_y</p:attrName>
                                        </p:attrNameLst>
                                      </p:cBhvr>
                                      <p:tavLst>
                                        <p:tav tm="0">
                                          <p:val>
                                            <p:strVal val="#ppt_y"/>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250" fill="hold"/>
                                        <p:tgtEl>
                                          <p:spTgt spid="10"/>
                                        </p:tgtEl>
                                        <p:attrNameLst>
                                          <p:attrName>ppt_x</p:attrName>
                                        </p:attrNameLst>
                                      </p:cBhvr>
                                      <p:tavLst>
                                        <p:tav tm="0">
                                          <p:val>
                                            <p:strVal val="#ppt_x"/>
                                          </p:val>
                                        </p:tav>
                                        <p:tav tm="100000">
                                          <p:val>
                                            <p:strVal val="#ppt_x"/>
                                          </p:val>
                                        </p:tav>
                                      </p:tavLst>
                                    </p:anim>
                                    <p:anim calcmode="lin" valueType="num">
                                      <p:cBhvr additive="base">
                                        <p:cTn id="23" dur="250" fill="hold"/>
                                        <p:tgtEl>
                                          <p:spTgt spid="10"/>
                                        </p:tgtEl>
                                        <p:attrNameLst>
                                          <p:attrName>ppt_y</p:attrName>
                                        </p:attrNameLst>
                                      </p:cBhvr>
                                      <p:tavLst>
                                        <p:tav tm="0">
                                          <p:val>
                                            <p:strVal val="1+#ppt_h/2"/>
                                          </p:val>
                                        </p:tav>
                                        <p:tav tm="100000">
                                          <p:val>
                                            <p:strVal val="#ppt_y"/>
                                          </p:val>
                                        </p:tav>
                                      </p:tavLst>
                                    </p:anim>
                                  </p:childTnLst>
                                </p:cTn>
                              </p:par>
                            </p:childTnLst>
                          </p:cTn>
                        </p:par>
                        <p:par>
                          <p:cTn id="24" fill="hold">
                            <p:stCondLst>
                              <p:cond delay="250"/>
                            </p:stCondLst>
                            <p:childTnLst>
                              <p:par>
                                <p:cTn id="25" presetID="10" presetClass="entr" presetSubtype="0"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25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250"/>
                                        <p:tgtEl>
                                          <p:spTgt spid="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animEffect transition="in" filter="fade">
                                      <p:cBhvr>
                                        <p:cTn id="33" dur="25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10"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250"/>
                        <p:tgtEl>
                          <p:spTgt spid="3"/>
                        </p:tgtEl>
                      </p:cBhvr>
                    </p:animEffect>
                  </p:childTnLst>
                </p:cTn>
              </p:par>
            </p:tnLst>
          </p:tmpl>
        </p:tmplLst>
      </p:bldP>
      <p:bldP spid="6"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6495FD8A-ADC6-4652-B8A1-CC2753145743}"/>
              </a:ext>
            </a:extLst>
          </p:cNvPr>
          <p:cNvSpPr/>
          <p:nvPr/>
        </p:nvSpPr>
        <p:spPr>
          <a:xfrm>
            <a:off x="370450" y="2091618"/>
            <a:ext cx="11451100" cy="3507324"/>
          </a:xfrm>
          <a:prstGeom prst="roundRect">
            <a:avLst>
              <a:gd name="adj" fmla="val 80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63270"/>
              </a:solidFill>
            </a:endParaRPr>
          </a:p>
        </p:txBody>
      </p:sp>
      <p:sp>
        <p:nvSpPr>
          <p:cNvPr id="7" name="Rectangle: Rounded Corners 6">
            <a:extLst>
              <a:ext uri="{FF2B5EF4-FFF2-40B4-BE49-F238E27FC236}">
                <a16:creationId xmlns:a16="http://schemas.microsoft.com/office/drawing/2014/main" id="{7B441F26-7E7C-4831-926E-EEA95775213F}"/>
              </a:ext>
            </a:extLst>
          </p:cNvPr>
          <p:cNvSpPr/>
          <p:nvPr/>
        </p:nvSpPr>
        <p:spPr>
          <a:xfrm>
            <a:off x="370450" y="357714"/>
            <a:ext cx="11451100" cy="1477108"/>
          </a:xfrm>
          <a:prstGeom prst="roundRect">
            <a:avLst>
              <a:gd name="adj" fmla="val 80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9F18F4-2334-4F69-A0C3-1E5E6A1795E9}"/>
              </a:ext>
            </a:extLst>
          </p:cNvPr>
          <p:cNvSpPr>
            <a:spLocks noGrp="1"/>
          </p:cNvSpPr>
          <p:nvPr>
            <p:ph type="title"/>
          </p:nvPr>
        </p:nvSpPr>
        <p:spPr>
          <a:xfrm>
            <a:off x="633047" y="576776"/>
            <a:ext cx="10925906" cy="902262"/>
          </a:xfrm>
        </p:spPr>
        <p:txBody>
          <a:bodyPr/>
          <a:lstStyle>
            <a:lvl1pPr>
              <a:defRPr>
                <a:solidFill>
                  <a:srgbClr val="263270"/>
                </a:solidFill>
              </a:defRPr>
            </a:lvl1p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AD3459F-8192-4710-B9C2-F1D6E152297A}"/>
              </a:ext>
            </a:extLst>
          </p:cNvPr>
          <p:cNvSpPr>
            <a:spLocks noGrp="1"/>
          </p:cNvSpPr>
          <p:nvPr>
            <p:ph type="body" orient="vert" idx="1"/>
          </p:nvPr>
        </p:nvSpPr>
        <p:spPr>
          <a:xfrm>
            <a:off x="633047" y="2362950"/>
            <a:ext cx="10930596" cy="2940569"/>
          </a:xfrm>
        </p:spPr>
        <p:txBody>
          <a:bodyPr vert="eaVert"/>
          <a:lstStyle>
            <a:lvl1pPr>
              <a:defRPr>
                <a:solidFill>
                  <a:srgbClr val="263270"/>
                </a:solidFill>
              </a:defRPr>
            </a:lvl1pPr>
            <a:lvl2pPr>
              <a:defRPr>
                <a:solidFill>
                  <a:srgbClr val="263270"/>
                </a:solidFill>
              </a:defRPr>
            </a:lvl2pPr>
            <a:lvl3pPr>
              <a:defRPr>
                <a:solidFill>
                  <a:srgbClr val="263270"/>
                </a:solidFill>
              </a:defRPr>
            </a:lvl3pPr>
            <a:lvl4pPr>
              <a:defRPr>
                <a:solidFill>
                  <a:srgbClr val="263270"/>
                </a:solidFill>
              </a:defRPr>
            </a:lvl4pPr>
            <a:lvl5pPr>
              <a:defRPr>
                <a:solidFill>
                  <a:srgbClr val="26327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6411573"/>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ppt_x"/>
                                          </p:val>
                                        </p:tav>
                                        <p:tav tm="100000">
                                          <p:val>
                                            <p:strVal val="#ppt_x"/>
                                          </p:val>
                                        </p:tav>
                                      </p:tavLst>
                                    </p:anim>
                                    <p:anim calcmode="lin" valueType="num">
                                      <p:cBhvr additive="base">
                                        <p:cTn id="8" dur="25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250" fill="hold"/>
                                        <p:tgtEl>
                                          <p:spTgt spid="8"/>
                                        </p:tgtEl>
                                        <p:attrNameLst>
                                          <p:attrName>ppt_x</p:attrName>
                                        </p:attrNameLst>
                                      </p:cBhvr>
                                      <p:tavLst>
                                        <p:tav tm="0">
                                          <p:val>
                                            <p:strVal val="0-#ppt_w/2"/>
                                          </p:val>
                                        </p:tav>
                                        <p:tav tm="100000">
                                          <p:val>
                                            <p:strVal val="#ppt_x"/>
                                          </p:val>
                                        </p:tav>
                                      </p:tavLst>
                                    </p:anim>
                                    <p:anim calcmode="lin" valueType="num">
                                      <p:cBhvr additive="base">
                                        <p:cTn id="14" dur="250" fill="hold"/>
                                        <p:tgtEl>
                                          <p:spTgt spid="8"/>
                                        </p:tgtEl>
                                        <p:attrNameLst>
                                          <p:attrName>ppt_y</p:attrName>
                                        </p:attrNameLst>
                                      </p:cBhvr>
                                      <p:tavLst>
                                        <p:tav tm="0">
                                          <p:val>
                                            <p:strVal val="#ppt_y"/>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250"/>
                                        <p:tgtEl>
                                          <p:spTgt spid="2"/>
                                        </p:tgtEl>
                                      </p:cBhvr>
                                    </p:animEffect>
                                  </p:childTnLst>
                                </p:cTn>
                              </p:par>
                            </p:childTnLst>
                          </p:cTn>
                        </p:par>
                        <p:par>
                          <p:cTn id="18" fill="hold">
                            <p:stCondLst>
                              <p:cond delay="250"/>
                            </p:stCondLst>
                            <p:childTnLst>
                              <p:par>
                                <p:cTn id="19" presetID="10" presetClass="entr" presetSubtype="0" fill="hold" grpId="0" nodeType="after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250"/>
                                        <p:tgtEl>
                                          <p:spTgt spid="3">
                                            <p:txEl>
                                              <p:pRg st="0" end="0"/>
                                            </p:txEl>
                                          </p:spTgt>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fade">
                                      <p:cBhvr>
                                        <p:cTn id="25" dur="250"/>
                                        <p:tgtEl>
                                          <p:spTgt spid="3">
                                            <p:txEl>
                                              <p:pRg st="1" end="1"/>
                                            </p:txEl>
                                          </p:spTgt>
                                        </p:tgtEl>
                                      </p:cBhvr>
                                    </p:animEffect>
                                  </p:childTnLst>
                                </p:cTn>
                              </p:par>
                            </p:childTnLst>
                          </p:cTn>
                        </p:par>
                        <p:par>
                          <p:cTn id="26" fill="hold">
                            <p:stCondLst>
                              <p:cond delay="750"/>
                            </p:stCondLst>
                            <p:childTnLst>
                              <p:par>
                                <p:cTn id="27" presetID="10" presetClass="entr" presetSubtype="0" fill="hold" grpId="0" nodeType="after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250"/>
                                        <p:tgtEl>
                                          <p:spTgt spid="3">
                                            <p:txEl>
                                              <p:pRg st="2" end="2"/>
                                            </p:txEl>
                                          </p:spTgt>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250"/>
                                        <p:tgtEl>
                                          <p:spTgt spid="3">
                                            <p:txEl>
                                              <p:pRg st="3" end="3"/>
                                            </p:txEl>
                                          </p:spTgt>
                                        </p:tgtEl>
                                      </p:cBhvr>
                                    </p:animEffect>
                                  </p:childTnLst>
                                </p:cTn>
                              </p:par>
                            </p:childTnLst>
                          </p:cTn>
                        </p:par>
                        <p:par>
                          <p:cTn id="34" fill="hold">
                            <p:stCondLst>
                              <p:cond delay="1250"/>
                            </p:stCondLst>
                            <p:childTnLst>
                              <p:par>
                                <p:cTn id="35" presetID="10" presetClass="entr" presetSubtype="0" fill="hold" grpId="0" nodeType="after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2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2" grpId="0"/>
      <p:bldP spid="3" grpId="0" uiExpand="1"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250"/>
                        <p:tgtEl>
                          <p:spTgt spid="3"/>
                        </p:tgtEl>
                      </p:cBhvr>
                    </p:animEffect>
                  </p:childTnLst>
                </p:cTn>
              </p:par>
            </p:tnLst>
          </p:tmpl>
          <p:tmpl lvl="2">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250"/>
                        <p:tgtEl>
                          <p:spTgt spid="3"/>
                        </p:tgtEl>
                      </p:cBhvr>
                    </p:animEffect>
                  </p:childTnLst>
                </p:cTn>
              </p:par>
            </p:tnLst>
          </p:tmpl>
          <p:tmpl lvl="3">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250"/>
                        <p:tgtEl>
                          <p:spTgt spid="3"/>
                        </p:tgtEl>
                      </p:cBhvr>
                    </p:animEffect>
                  </p:childTnLst>
                </p:cTn>
              </p:par>
            </p:tnLst>
          </p:tmpl>
          <p:tmpl lvl="4">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250"/>
                        <p:tgtEl>
                          <p:spTgt spid="3"/>
                        </p:tgtEl>
                      </p:cBhvr>
                    </p:animEffect>
                  </p:childTnLst>
                </p:cTn>
              </p:par>
            </p:tnLst>
          </p:tmpl>
          <p:tmpl lvl="5">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250"/>
                        <p:tgtEl>
                          <p:spTgt spid="3"/>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52F015AD-F0D0-40F3-BA72-BAE2FADE1C8A}"/>
              </a:ext>
            </a:extLst>
          </p:cNvPr>
          <p:cNvSpPr/>
          <p:nvPr/>
        </p:nvSpPr>
        <p:spPr>
          <a:xfrm>
            <a:off x="332936" y="365125"/>
            <a:ext cx="8139332" cy="5290087"/>
          </a:xfrm>
          <a:prstGeom prst="roundRect">
            <a:avLst>
              <a:gd name="adj" fmla="val 67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1614A46C-F0A1-4E52-A63B-67EEF4D492A2}"/>
              </a:ext>
            </a:extLst>
          </p:cNvPr>
          <p:cNvSpPr/>
          <p:nvPr/>
        </p:nvSpPr>
        <p:spPr>
          <a:xfrm>
            <a:off x="8724900" y="365125"/>
            <a:ext cx="3134165" cy="5290087"/>
          </a:xfrm>
          <a:prstGeom prst="roundRect">
            <a:avLst>
              <a:gd name="adj" fmla="val 67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D19164D0-B39C-4AC0-BD2E-1DB539F6716A}"/>
              </a:ext>
            </a:extLst>
          </p:cNvPr>
          <p:cNvSpPr>
            <a:spLocks noGrp="1"/>
          </p:cNvSpPr>
          <p:nvPr>
            <p:ph type="title" orient="vert"/>
          </p:nvPr>
        </p:nvSpPr>
        <p:spPr>
          <a:xfrm>
            <a:off x="8977532" y="680357"/>
            <a:ext cx="2628900" cy="4735705"/>
          </a:xfrm>
        </p:spPr>
        <p:txBody>
          <a:bodyPr vert="eaVert"/>
          <a:lstStyle>
            <a:lvl1pPr>
              <a:defRPr>
                <a:solidFill>
                  <a:srgbClr val="263270"/>
                </a:solidFill>
              </a:defRPr>
            </a:lvl1p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848C209-2365-4E77-BEC0-CA14DCEF6D47}"/>
              </a:ext>
            </a:extLst>
          </p:cNvPr>
          <p:cNvSpPr>
            <a:spLocks noGrp="1"/>
          </p:cNvSpPr>
          <p:nvPr>
            <p:ph type="body" orient="vert" idx="1"/>
          </p:nvPr>
        </p:nvSpPr>
        <p:spPr>
          <a:xfrm>
            <a:off x="585568" y="576776"/>
            <a:ext cx="7587761" cy="4839286"/>
          </a:xfrm>
        </p:spPr>
        <p:txBody>
          <a:bodyPr vert="eaVert"/>
          <a:lstStyle>
            <a:lvl1pPr>
              <a:defRPr>
                <a:solidFill>
                  <a:srgbClr val="263270"/>
                </a:solidFill>
              </a:defRPr>
            </a:lvl1pPr>
            <a:lvl2pPr>
              <a:defRPr>
                <a:solidFill>
                  <a:srgbClr val="263270"/>
                </a:solidFill>
              </a:defRPr>
            </a:lvl2pPr>
            <a:lvl3pPr>
              <a:defRPr>
                <a:solidFill>
                  <a:srgbClr val="263270"/>
                </a:solidFill>
              </a:defRPr>
            </a:lvl3pPr>
            <a:lvl4pPr>
              <a:defRPr>
                <a:solidFill>
                  <a:srgbClr val="263270"/>
                </a:solidFill>
              </a:defRPr>
            </a:lvl4pPr>
            <a:lvl5pPr>
              <a:defRPr>
                <a:solidFill>
                  <a:srgbClr val="26327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768406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250" fill="hold"/>
                                        <p:tgtEl>
                                          <p:spTgt spid="7"/>
                                        </p:tgtEl>
                                        <p:attrNameLst>
                                          <p:attrName>ppt_x</p:attrName>
                                        </p:attrNameLst>
                                      </p:cBhvr>
                                      <p:tavLst>
                                        <p:tav tm="0">
                                          <p:val>
                                            <p:strVal val="1+#ppt_w/2"/>
                                          </p:val>
                                        </p:tav>
                                        <p:tav tm="100000">
                                          <p:val>
                                            <p:strVal val="#ppt_x"/>
                                          </p:val>
                                        </p:tav>
                                      </p:tavLst>
                                    </p:anim>
                                    <p:anim calcmode="lin" valueType="num">
                                      <p:cBhvr additive="base">
                                        <p:cTn id="12" dur="25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250"/>
                            </p:stCondLst>
                            <p:childTnLst>
                              <p:par>
                                <p:cTn id="14" presetID="10"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250"/>
                                        <p:tgtEl>
                                          <p:spTgt spid="2"/>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250"/>
                                        <p:tgtEl>
                                          <p:spTgt spid="3">
                                            <p:txEl>
                                              <p:pRg st="0" end="0"/>
                                            </p:txEl>
                                          </p:spTgt>
                                        </p:tgtEl>
                                      </p:cBhvr>
                                    </p:animEffect>
                                  </p:childTnLst>
                                </p:cTn>
                              </p:par>
                            </p:childTnLst>
                          </p:cTn>
                        </p:par>
                        <p:par>
                          <p:cTn id="21" fill="hold">
                            <p:stCondLst>
                              <p:cond delay="750"/>
                            </p:stCondLst>
                            <p:childTnLst>
                              <p:par>
                                <p:cTn id="22" presetID="10" presetClass="entr" presetSubtype="0" fill="hold" grpId="0" nodeType="after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250"/>
                                        <p:tgtEl>
                                          <p:spTgt spid="3">
                                            <p:txEl>
                                              <p:pRg st="1" end="1"/>
                                            </p:txEl>
                                          </p:spTgt>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250"/>
                                        <p:tgtEl>
                                          <p:spTgt spid="3">
                                            <p:txEl>
                                              <p:pRg st="2" end="2"/>
                                            </p:txEl>
                                          </p:spTgt>
                                        </p:tgtEl>
                                      </p:cBhvr>
                                    </p:animEffect>
                                  </p:childTnLst>
                                </p:cTn>
                              </p:par>
                            </p:childTnLst>
                          </p:cTn>
                        </p:par>
                        <p:par>
                          <p:cTn id="29" fill="hold">
                            <p:stCondLst>
                              <p:cond delay="1250"/>
                            </p:stCondLst>
                            <p:childTnLst>
                              <p:par>
                                <p:cTn id="30" presetID="10" presetClass="entr" presetSubtype="0" fill="hold" grpId="0" nodeType="after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250"/>
                                        <p:tgtEl>
                                          <p:spTgt spid="3">
                                            <p:txEl>
                                              <p:pRg st="3" end="3"/>
                                            </p:txEl>
                                          </p:spTgt>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2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250"/>
                        <p:tgtEl>
                          <p:spTgt spid="3"/>
                        </p:tgtEl>
                      </p:cBhvr>
                    </p:animEffect>
                  </p:childTnLst>
                </p:cTn>
              </p:par>
            </p:tnLst>
          </p:tmpl>
          <p:tmpl lvl="2">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250"/>
                        <p:tgtEl>
                          <p:spTgt spid="3"/>
                        </p:tgtEl>
                      </p:cBhvr>
                    </p:animEffect>
                  </p:childTnLst>
                </p:cTn>
              </p:par>
            </p:tnLst>
          </p:tmpl>
          <p:tmpl lvl="3">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250"/>
                        <p:tgtEl>
                          <p:spTgt spid="3"/>
                        </p:tgtEl>
                      </p:cBhvr>
                    </p:animEffect>
                  </p:childTnLst>
                </p:cTn>
              </p:par>
            </p:tnLst>
          </p:tmpl>
          <p:tmpl lvl="4">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250"/>
                        <p:tgtEl>
                          <p:spTgt spid="3"/>
                        </p:tgtEl>
                      </p:cBhvr>
                    </p:animEffect>
                  </p:childTnLst>
                </p:cTn>
              </p:par>
            </p:tnLst>
          </p:tmpl>
          <p:tmpl lvl="5">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250"/>
                        <p:tgtEl>
                          <p:spTgt spid="3"/>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95C7AF7F-6505-4347-A484-E303443AFF39}"/>
              </a:ext>
            </a:extLst>
          </p:cNvPr>
          <p:cNvSpPr/>
          <p:nvPr/>
        </p:nvSpPr>
        <p:spPr>
          <a:xfrm>
            <a:off x="297543" y="1966484"/>
            <a:ext cx="11596914" cy="3636030"/>
          </a:xfrm>
          <a:prstGeom prst="roundRect">
            <a:avLst>
              <a:gd name="adj" fmla="val 66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55504572-6641-4065-8716-0374197F446B}"/>
              </a:ext>
            </a:extLst>
          </p:cNvPr>
          <p:cNvSpPr/>
          <p:nvPr/>
        </p:nvSpPr>
        <p:spPr>
          <a:xfrm>
            <a:off x="297543" y="382021"/>
            <a:ext cx="11596914" cy="12917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325B54-0EF8-4D79-BA09-AF52A2F371A9}"/>
              </a:ext>
            </a:extLst>
          </p:cNvPr>
          <p:cNvSpPr>
            <a:spLocks noGrp="1"/>
          </p:cNvSpPr>
          <p:nvPr>
            <p:ph idx="1"/>
          </p:nvPr>
        </p:nvSpPr>
        <p:spPr>
          <a:xfrm>
            <a:off x="838200" y="2190606"/>
            <a:ext cx="10515600" cy="3112913"/>
          </a:xfrm>
        </p:spPr>
        <p:txBody>
          <a:bodyPr/>
          <a:lstStyle>
            <a:lvl1pPr>
              <a:defRPr>
                <a:solidFill>
                  <a:srgbClr val="263270"/>
                </a:solidFill>
              </a:defRPr>
            </a:lvl1pPr>
            <a:lvl2pPr>
              <a:defRPr>
                <a:solidFill>
                  <a:srgbClr val="263270"/>
                </a:solidFill>
              </a:defRPr>
            </a:lvl2pPr>
            <a:lvl3pPr>
              <a:defRPr>
                <a:solidFill>
                  <a:srgbClr val="263270"/>
                </a:solidFill>
              </a:defRPr>
            </a:lvl3pPr>
            <a:lvl4pPr>
              <a:defRPr>
                <a:solidFill>
                  <a:srgbClr val="263270"/>
                </a:solidFill>
              </a:defRPr>
            </a:lvl4pPr>
            <a:lvl5pPr>
              <a:defRPr>
                <a:solidFill>
                  <a:srgbClr val="26327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E2647CE-3B97-47FE-BB10-5D236C74BEB3}"/>
              </a:ext>
            </a:extLst>
          </p:cNvPr>
          <p:cNvSpPr>
            <a:spLocks noGrp="1"/>
          </p:cNvSpPr>
          <p:nvPr>
            <p:ph type="title"/>
          </p:nvPr>
        </p:nvSpPr>
        <p:spPr>
          <a:xfrm>
            <a:off x="838200" y="603812"/>
            <a:ext cx="10515600" cy="731122"/>
          </a:xfrm>
        </p:spPr>
        <p:txBody>
          <a:bodyPr/>
          <a:lstStyle>
            <a:lvl1pPr>
              <a:defRPr>
                <a:solidFill>
                  <a:srgbClr val="263270"/>
                </a:solidFill>
              </a:defRPr>
            </a:lvl1pPr>
          </a:lstStyle>
          <a:p>
            <a:r>
              <a:rPr lang="en-US"/>
              <a:t>Click to edit Master title style</a:t>
            </a:r>
            <a:endParaRPr lang="en-US" dirty="0"/>
          </a:p>
        </p:txBody>
      </p:sp>
    </p:spTree>
    <p:extLst>
      <p:ext uri="{BB962C8B-B14F-4D97-AF65-F5344CB8AC3E}">
        <p14:creationId xmlns:p14="http://schemas.microsoft.com/office/powerpoint/2010/main" val="106363974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ppt_x"/>
                                          </p:val>
                                        </p:tav>
                                        <p:tav tm="100000">
                                          <p:val>
                                            <p:strVal val="#ppt_x"/>
                                          </p:val>
                                        </p:tav>
                                      </p:tavLst>
                                    </p:anim>
                                    <p:anim calcmode="lin" valueType="num">
                                      <p:cBhvr additive="base">
                                        <p:cTn id="8" dur="25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250" fill="hold"/>
                                        <p:tgtEl>
                                          <p:spTgt spid="8"/>
                                        </p:tgtEl>
                                        <p:attrNameLst>
                                          <p:attrName>ppt_x</p:attrName>
                                        </p:attrNameLst>
                                      </p:cBhvr>
                                      <p:tavLst>
                                        <p:tav tm="0">
                                          <p:val>
                                            <p:strVal val="0-#ppt_w/2"/>
                                          </p:val>
                                        </p:tav>
                                        <p:tav tm="100000">
                                          <p:val>
                                            <p:strVal val="#ppt_x"/>
                                          </p:val>
                                        </p:tav>
                                      </p:tavLst>
                                    </p:anim>
                                    <p:anim calcmode="lin" valueType="num">
                                      <p:cBhvr additive="base">
                                        <p:cTn id="12" dur="250" fill="hold"/>
                                        <p:tgtEl>
                                          <p:spTgt spid="8"/>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250"/>
                                        <p:tgtEl>
                                          <p:spTgt spid="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25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250"/>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25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250"/>
                                        <p:tgtEl>
                                          <p:spTgt spid="3">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Effect transition="in" filter="fade">
                                      <p:cBhvr>
                                        <p:cTn id="38" dur="2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3" grpId="0" uiExpand="1"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250"/>
                        <p:tgtEl>
                          <p:spTgt spid="3"/>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250"/>
                        <p:tgtEl>
                          <p:spTgt spid="3"/>
                        </p:tgtEl>
                      </p:cBhvr>
                    </p:animEffect>
                  </p:childTnLst>
                </p:cTn>
              </p:par>
            </p:tnLst>
          </p:tmpl>
          <p:tmpl lvl="3">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250"/>
                        <p:tgtEl>
                          <p:spTgt spid="3"/>
                        </p:tgtEl>
                      </p:cBhvr>
                    </p:animEffect>
                  </p:childTnLst>
                </p:cTn>
              </p:par>
            </p:tnLst>
          </p:tmpl>
          <p:tmpl lvl="4">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250"/>
                        <p:tgtEl>
                          <p:spTgt spid="3"/>
                        </p:tgtEl>
                      </p:cBhvr>
                    </p:animEffect>
                  </p:childTnLst>
                </p:cTn>
              </p:par>
            </p:tnLst>
          </p:tmpl>
          <p:tmpl lvl="5">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250"/>
                        <p:tgtEl>
                          <p:spTgt spid="3"/>
                        </p:tgtEl>
                      </p:cBhvr>
                    </p:animEffect>
                  </p:childTnLst>
                </p:cTn>
              </p:par>
            </p:tnLst>
          </p:tmpl>
        </p:tmplLst>
      </p:bldP>
      <p:bldP spid="2"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14719B8D-97A1-4B40-B75B-A71FAAB0C53E}"/>
              </a:ext>
            </a:extLst>
          </p:cNvPr>
          <p:cNvSpPr/>
          <p:nvPr/>
        </p:nvSpPr>
        <p:spPr>
          <a:xfrm>
            <a:off x="305707" y="1237344"/>
            <a:ext cx="11567886" cy="2191656"/>
          </a:xfrm>
          <a:prstGeom prst="roundRect">
            <a:avLst>
              <a:gd name="adj" fmla="val 65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5EB24734-34B0-456D-BB90-733646F0403D}"/>
              </a:ext>
            </a:extLst>
          </p:cNvPr>
          <p:cNvSpPr/>
          <p:nvPr/>
        </p:nvSpPr>
        <p:spPr>
          <a:xfrm>
            <a:off x="305707" y="3698287"/>
            <a:ext cx="11567886" cy="1922370"/>
          </a:xfrm>
          <a:prstGeom prst="roundRect">
            <a:avLst>
              <a:gd name="adj" fmla="val 65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7B5A79-71C3-420C-88D0-E0B0AD91F332}"/>
              </a:ext>
            </a:extLst>
          </p:cNvPr>
          <p:cNvSpPr>
            <a:spLocks noGrp="1"/>
          </p:cNvSpPr>
          <p:nvPr>
            <p:ph type="title"/>
          </p:nvPr>
        </p:nvSpPr>
        <p:spPr>
          <a:xfrm>
            <a:off x="831850" y="1448972"/>
            <a:ext cx="10515600" cy="1631544"/>
          </a:xfrm>
        </p:spPr>
        <p:txBody>
          <a:bodyPr anchor="b">
            <a:normAutofit/>
          </a:bodyPr>
          <a:lstStyle>
            <a:lvl1pPr>
              <a:defRPr sz="5400">
                <a:solidFill>
                  <a:srgbClr val="263270"/>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3CB8B56-293B-476E-BEAC-1C2B0E46300B}"/>
              </a:ext>
            </a:extLst>
          </p:cNvPr>
          <p:cNvSpPr>
            <a:spLocks noGrp="1"/>
          </p:cNvSpPr>
          <p:nvPr>
            <p:ph type="body" idx="1"/>
          </p:nvPr>
        </p:nvSpPr>
        <p:spPr>
          <a:xfrm>
            <a:off x="831850" y="3942834"/>
            <a:ext cx="10515600" cy="1373451"/>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97285710"/>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250" fill="hold"/>
                                        <p:tgtEl>
                                          <p:spTgt spid="8"/>
                                        </p:tgtEl>
                                        <p:attrNameLst>
                                          <p:attrName>ppt_x</p:attrName>
                                        </p:attrNameLst>
                                      </p:cBhvr>
                                      <p:tavLst>
                                        <p:tav tm="0">
                                          <p:val>
                                            <p:strVal val="1+#ppt_w/2"/>
                                          </p:val>
                                        </p:tav>
                                        <p:tav tm="100000">
                                          <p:val>
                                            <p:strVal val="#ppt_x"/>
                                          </p:val>
                                        </p:tav>
                                      </p:tavLst>
                                    </p:anim>
                                    <p:anim calcmode="lin" valueType="num">
                                      <p:cBhvr additive="base">
                                        <p:cTn id="12" dur="25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250"/>
                            </p:stCondLst>
                            <p:childTnLst>
                              <p:par>
                                <p:cTn id="14" presetID="10"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250"/>
                                        <p:tgtEl>
                                          <p:spTgt spid="2"/>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25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250"/>
                        <p:tgtEl>
                          <p:spTgt spid="3"/>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B94B5E7B-F8D3-4DD5-9435-33BD295F1663}"/>
              </a:ext>
            </a:extLst>
          </p:cNvPr>
          <p:cNvSpPr/>
          <p:nvPr/>
        </p:nvSpPr>
        <p:spPr>
          <a:xfrm>
            <a:off x="319314" y="429487"/>
            <a:ext cx="11553372" cy="11107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6C679A90-9221-42EC-A275-7B7E359F9A55}"/>
              </a:ext>
            </a:extLst>
          </p:cNvPr>
          <p:cNvSpPr/>
          <p:nvPr/>
        </p:nvSpPr>
        <p:spPr>
          <a:xfrm>
            <a:off x="275770" y="1860943"/>
            <a:ext cx="5744029" cy="3767820"/>
          </a:xfrm>
          <a:prstGeom prst="roundRect">
            <a:avLst>
              <a:gd name="adj" fmla="val 58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7D972E-5674-4B4A-81CB-A62D921B3353}"/>
              </a:ext>
            </a:extLst>
          </p:cNvPr>
          <p:cNvSpPr>
            <a:spLocks noGrp="1"/>
          </p:cNvSpPr>
          <p:nvPr>
            <p:ph type="title"/>
          </p:nvPr>
        </p:nvSpPr>
        <p:spPr>
          <a:xfrm>
            <a:off x="464458" y="551426"/>
            <a:ext cx="11263084" cy="817856"/>
          </a:xfrm>
        </p:spPr>
        <p:txBody>
          <a:bodyPr/>
          <a:lstStyle>
            <a:lvl1pPr>
              <a:defRPr>
                <a:solidFill>
                  <a:srgbClr val="263270"/>
                </a:solidFill>
              </a:defRPr>
            </a:lvl1pPr>
          </a:lstStyle>
          <a:p>
            <a:r>
              <a:rPr lang="en-US"/>
              <a:t>Click to edit Master title style</a:t>
            </a:r>
            <a:endParaRPr lang="en-US" dirty="0"/>
          </a:p>
        </p:txBody>
      </p:sp>
      <p:sp>
        <p:nvSpPr>
          <p:cNvPr id="10" name="Rectangle: Rounded Corners 9">
            <a:extLst>
              <a:ext uri="{FF2B5EF4-FFF2-40B4-BE49-F238E27FC236}">
                <a16:creationId xmlns:a16="http://schemas.microsoft.com/office/drawing/2014/main" id="{9FF498B2-85F4-4416-A223-8033BF812866}"/>
              </a:ext>
            </a:extLst>
          </p:cNvPr>
          <p:cNvSpPr/>
          <p:nvPr/>
        </p:nvSpPr>
        <p:spPr>
          <a:xfrm>
            <a:off x="6172201" y="1860943"/>
            <a:ext cx="5729513" cy="3767820"/>
          </a:xfrm>
          <a:prstGeom prst="roundRect">
            <a:avLst>
              <a:gd name="adj" fmla="val 58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4B33704-B57C-48F2-8D19-A1934A9BC4C0}"/>
              </a:ext>
            </a:extLst>
          </p:cNvPr>
          <p:cNvSpPr>
            <a:spLocks noGrp="1"/>
          </p:cNvSpPr>
          <p:nvPr>
            <p:ph sz="half" idx="1"/>
          </p:nvPr>
        </p:nvSpPr>
        <p:spPr>
          <a:xfrm>
            <a:off x="464458" y="2084099"/>
            <a:ext cx="5297714" cy="3315215"/>
          </a:xfrm>
        </p:spPr>
        <p:txBody>
          <a:bodyPr/>
          <a:lstStyle>
            <a:lvl1pPr>
              <a:defRPr>
                <a:solidFill>
                  <a:srgbClr val="263270"/>
                </a:solidFill>
              </a:defRPr>
            </a:lvl1pPr>
            <a:lvl2pPr>
              <a:defRPr>
                <a:solidFill>
                  <a:srgbClr val="263270"/>
                </a:solidFill>
              </a:defRPr>
            </a:lvl2pPr>
            <a:lvl3pPr>
              <a:defRPr>
                <a:solidFill>
                  <a:srgbClr val="263270"/>
                </a:solidFill>
              </a:defRPr>
            </a:lvl3pPr>
            <a:lvl4pPr>
              <a:defRPr>
                <a:solidFill>
                  <a:srgbClr val="263270"/>
                </a:solidFill>
              </a:defRPr>
            </a:lvl4pPr>
            <a:lvl5pPr>
              <a:defRPr>
                <a:solidFill>
                  <a:srgbClr val="26327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B895FF2-C7D4-48DA-AC5E-9E683A842F31}"/>
              </a:ext>
            </a:extLst>
          </p:cNvPr>
          <p:cNvSpPr>
            <a:spLocks noGrp="1"/>
          </p:cNvSpPr>
          <p:nvPr>
            <p:ph sz="half" idx="2"/>
          </p:nvPr>
        </p:nvSpPr>
        <p:spPr>
          <a:xfrm>
            <a:off x="6429828" y="2084099"/>
            <a:ext cx="5297714" cy="3315215"/>
          </a:xfrm>
        </p:spPr>
        <p:txBody>
          <a:bodyPr/>
          <a:lstStyle>
            <a:lvl1pPr>
              <a:defRPr>
                <a:solidFill>
                  <a:srgbClr val="263270"/>
                </a:solidFill>
              </a:defRPr>
            </a:lvl1pPr>
            <a:lvl2pPr>
              <a:defRPr>
                <a:solidFill>
                  <a:srgbClr val="263270"/>
                </a:solidFill>
              </a:defRPr>
            </a:lvl2pPr>
            <a:lvl3pPr>
              <a:defRPr>
                <a:solidFill>
                  <a:srgbClr val="263270"/>
                </a:solidFill>
              </a:defRPr>
            </a:lvl3pPr>
            <a:lvl4pPr>
              <a:defRPr>
                <a:solidFill>
                  <a:srgbClr val="263270"/>
                </a:solidFill>
              </a:defRPr>
            </a:lvl4pPr>
            <a:lvl5pPr>
              <a:defRPr>
                <a:solidFill>
                  <a:srgbClr val="26327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4475383"/>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ppt_x"/>
                                          </p:val>
                                        </p:tav>
                                        <p:tav tm="100000">
                                          <p:val>
                                            <p:strVal val="#ppt_x"/>
                                          </p:val>
                                        </p:tav>
                                      </p:tavLst>
                                    </p:anim>
                                    <p:anim calcmode="lin" valueType="num">
                                      <p:cBhvr additive="base">
                                        <p:cTn id="8" dur="25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50" fill="hold"/>
                                        <p:tgtEl>
                                          <p:spTgt spid="9"/>
                                        </p:tgtEl>
                                        <p:attrNameLst>
                                          <p:attrName>ppt_x</p:attrName>
                                        </p:attrNameLst>
                                      </p:cBhvr>
                                      <p:tavLst>
                                        <p:tav tm="0">
                                          <p:val>
                                            <p:strVal val="0-#ppt_w/2"/>
                                          </p:val>
                                        </p:tav>
                                        <p:tav tm="100000">
                                          <p:val>
                                            <p:strVal val="#ppt_x"/>
                                          </p:val>
                                        </p:tav>
                                      </p:tavLst>
                                    </p:anim>
                                    <p:anim calcmode="lin" valueType="num">
                                      <p:cBhvr additive="base">
                                        <p:cTn id="12" dur="25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250" fill="hold"/>
                                        <p:tgtEl>
                                          <p:spTgt spid="10"/>
                                        </p:tgtEl>
                                        <p:attrNameLst>
                                          <p:attrName>ppt_x</p:attrName>
                                        </p:attrNameLst>
                                      </p:cBhvr>
                                      <p:tavLst>
                                        <p:tav tm="0">
                                          <p:val>
                                            <p:strVal val="1+#ppt_w/2"/>
                                          </p:val>
                                        </p:tav>
                                        <p:tav tm="100000">
                                          <p:val>
                                            <p:strVal val="#ppt_x"/>
                                          </p:val>
                                        </p:tav>
                                      </p:tavLst>
                                    </p:anim>
                                    <p:anim calcmode="lin" valueType="num">
                                      <p:cBhvr additive="base">
                                        <p:cTn id="16" dur="250" fill="hold"/>
                                        <p:tgtEl>
                                          <p:spTgt spid="10"/>
                                        </p:tgtEl>
                                        <p:attrNameLst>
                                          <p:attrName>ppt_y</p:attrName>
                                        </p:attrNameLst>
                                      </p:cBhvr>
                                      <p:tavLst>
                                        <p:tav tm="0">
                                          <p:val>
                                            <p:strVal val="#ppt_y"/>
                                          </p:val>
                                        </p:tav>
                                        <p:tav tm="100000">
                                          <p:val>
                                            <p:strVal val="#ppt_y"/>
                                          </p:val>
                                        </p:tav>
                                      </p:tavLst>
                                    </p:anim>
                                  </p:childTnLst>
                                </p:cTn>
                              </p:par>
                            </p:childTnLst>
                          </p:cTn>
                        </p:par>
                        <p:par>
                          <p:cTn id="17" fill="hold">
                            <p:stCondLst>
                              <p:cond delay="250"/>
                            </p:stCondLst>
                            <p:childTnLst>
                              <p:par>
                                <p:cTn id="18" presetID="10" presetClass="entr" presetSubtype="0"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250"/>
                                        <p:tgtEl>
                                          <p:spTgt spid="2"/>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fade">
                                      <p:cBhvr>
                                        <p:cTn id="24" dur="250"/>
                                        <p:tgtEl>
                                          <p:spTgt spid="3">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animEffect transition="in" filter="fade">
                                      <p:cBhvr>
                                        <p:cTn id="29" dur="250"/>
                                        <p:tgtEl>
                                          <p:spTgt spid="3">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2" end="2"/>
                                            </p:txEl>
                                          </p:spTgt>
                                        </p:tgtEl>
                                        <p:attrNameLst>
                                          <p:attrName>style.visibility</p:attrName>
                                        </p:attrNameLst>
                                      </p:cBhvr>
                                      <p:to>
                                        <p:strVal val="visible"/>
                                      </p:to>
                                    </p:set>
                                    <p:animEffect transition="in" filter="fade">
                                      <p:cBhvr>
                                        <p:cTn id="34" dur="250"/>
                                        <p:tgtEl>
                                          <p:spTgt spid="3">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Effect transition="in" filter="fade">
                                      <p:cBhvr>
                                        <p:cTn id="39" dur="250"/>
                                        <p:tgtEl>
                                          <p:spTgt spid="3">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4" end="4"/>
                                            </p:txEl>
                                          </p:spTgt>
                                        </p:tgtEl>
                                        <p:attrNameLst>
                                          <p:attrName>style.visibility</p:attrName>
                                        </p:attrNameLst>
                                      </p:cBhvr>
                                      <p:to>
                                        <p:strVal val="visible"/>
                                      </p:to>
                                    </p:set>
                                    <p:animEffect transition="in" filter="fade">
                                      <p:cBhvr>
                                        <p:cTn id="44" dur="250"/>
                                        <p:tgtEl>
                                          <p:spTgt spid="3">
                                            <p:txEl>
                                              <p:pRg st="4" end="4"/>
                                            </p:txEl>
                                          </p:spTgt>
                                        </p:tgtEl>
                                      </p:cBhvr>
                                    </p:animEffect>
                                  </p:childTnLst>
                                </p:cTn>
                              </p:par>
                            </p:childTnLst>
                          </p:cTn>
                        </p:par>
                        <p:par>
                          <p:cTn id="45" fill="hold">
                            <p:stCondLst>
                              <p:cond delay="250"/>
                            </p:stCondLst>
                            <p:childTnLst>
                              <p:par>
                                <p:cTn id="46" presetID="10" presetClass="entr" presetSubtype="0" fill="hold" grpId="0" nodeType="afterEffect">
                                  <p:stCondLst>
                                    <p:cond delay="0"/>
                                  </p:stCondLst>
                                  <p:childTnLst>
                                    <p:set>
                                      <p:cBhvr>
                                        <p:cTn id="47" dur="1" fill="hold">
                                          <p:stCondLst>
                                            <p:cond delay="0"/>
                                          </p:stCondLst>
                                        </p:cTn>
                                        <p:tgtEl>
                                          <p:spTgt spid="4">
                                            <p:txEl>
                                              <p:pRg st="0" end="0"/>
                                            </p:txEl>
                                          </p:spTgt>
                                        </p:tgtEl>
                                        <p:attrNameLst>
                                          <p:attrName>style.visibility</p:attrName>
                                        </p:attrNameLst>
                                      </p:cBhvr>
                                      <p:to>
                                        <p:strVal val="visible"/>
                                      </p:to>
                                    </p:set>
                                    <p:animEffect transition="in" filter="fade">
                                      <p:cBhvr>
                                        <p:cTn id="48" dur="250"/>
                                        <p:tgtEl>
                                          <p:spTgt spid="4">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
                                            <p:txEl>
                                              <p:pRg st="1" end="1"/>
                                            </p:txEl>
                                          </p:spTgt>
                                        </p:tgtEl>
                                        <p:attrNameLst>
                                          <p:attrName>style.visibility</p:attrName>
                                        </p:attrNameLst>
                                      </p:cBhvr>
                                      <p:to>
                                        <p:strVal val="visible"/>
                                      </p:to>
                                    </p:set>
                                    <p:animEffect transition="in" filter="fade">
                                      <p:cBhvr>
                                        <p:cTn id="53" dur="250"/>
                                        <p:tgtEl>
                                          <p:spTgt spid="4">
                                            <p:txEl>
                                              <p:pRg st="1" end="1"/>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
                                            <p:txEl>
                                              <p:pRg st="2" end="2"/>
                                            </p:txEl>
                                          </p:spTgt>
                                        </p:tgtEl>
                                        <p:attrNameLst>
                                          <p:attrName>style.visibility</p:attrName>
                                        </p:attrNameLst>
                                      </p:cBhvr>
                                      <p:to>
                                        <p:strVal val="visible"/>
                                      </p:to>
                                    </p:set>
                                    <p:animEffect transition="in" filter="fade">
                                      <p:cBhvr>
                                        <p:cTn id="58" dur="250"/>
                                        <p:tgtEl>
                                          <p:spTgt spid="4">
                                            <p:txEl>
                                              <p:pRg st="2" end="2"/>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
                                            <p:txEl>
                                              <p:pRg st="3" end="3"/>
                                            </p:txEl>
                                          </p:spTgt>
                                        </p:tgtEl>
                                        <p:attrNameLst>
                                          <p:attrName>style.visibility</p:attrName>
                                        </p:attrNameLst>
                                      </p:cBhvr>
                                      <p:to>
                                        <p:strVal val="visible"/>
                                      </p:to>
                                    </p:set>
                                    <p:animEffect transition="in" filter="fade">
                                      <p:cBhvr>
                                        <p:cTn id="63" dur="250"/>
                                        <p:tgtEl>
                                          <p:spTgt spid="4">
                                            <p:txEl>
                                              <p:pRg st="3" end="3"/>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
                                            <p:txEl>
                                              <p:pRg st="4" end="4"/>
                                            </p:txEl>
                                          </p:spTgt>
                                        </p:tgtEl>
                                        <p:attrNameLst>
                                          <p:attrName>style.visibility</p:attrName>
                                        </p:attrNameLst>
                                      </p:cBhvr>
                                      <p:to>
                                        <p:strVal val="visible"/>
                                      </p:to>
                                    </p:set>
                                    <p:animEffect transition="in" filter="fade">
                                      <p:cBhvr>
                                        <p:cTn id="68" dur="25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 grpId="0"/>
      <p:bldP spid="10" grpId="0" animBg="1"/>
      <p:bldP spid="3" grpId="0" uiExpand="1"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250"/>
                        <p:tgtEl>
                          <p:spTgt spid="3"/>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250"/>
                        <p:tgtEl>
                          <p:spTgt spid="3"/>
                        </p:tgtEl>
                      </p:cBhvr>
                    </p:animEffect>
                  </p:childTnLst>
                </p:cTn>
              </p:par>
            </p:tnLst>
          </p:tmpl>
          <p:tmpl lvl="3">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250"/>
                        <p:tgtEl>
                          <p:spTgt spid="3"/>
                        </p:tgtEl>
                      </p:cBhvr>
                    </p:animEffect>
                  </p:childTnLst>
                </p:cTn>
              </p:par>
            </p:tnLst>
          </p:tmpl>
          <p:tmpl lvl="4">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250"/>
                        <p:tgtEl>
                          <p:spTgt spid="3"/>
                        </p:tgtEl>
                      </p:cBhvr>
                    </p:animEffect>
                  </p:childTnLst>
                </p:cTn>
              </p:par>
            </p:tnLst>
          </p:tmpl>
          <p:tmpl lvl="5">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250"/>
                        <p:tgtEl>
                          <p:spTgt spid="3"/>
                        </p:tgtEl>
                      </p:cBhvr>
                    </p:animEffect>
                  </p:childTnLst>
                </p:cTn>
              </p:par>
            </p:tnLst>
          </p:tmpl>
        </p:tmplLst>
      </p:bldP>
      <p:bldP spid="4" grpId="0" uiExpand="1" build="p">
        <p:tmplLst>
          <p:tmpl lvl="1">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250"/>
                        <p:tgtEl>
                          <p:spTgt spid="4"/>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250"/>
                        <p:tgtEl>
                          <p:spTgt spid="4"/>
                        </p:tgtEl>
                      </p:cBhvr>
                    </p:animEffect>
                  </p:childTnLst>
                </p:cTn>
              </p:par>
            </p:tnLst>
          </p:tmpl>
          <p:tmpl lvl="3">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250"/>
                        <p:tgtEl>
                          <p:spTgt spid="4"/>
                        </p:tgtEl>
                      </p:cBhvr>
                    </p:animEffect>
                  </p:childTnLst>
                </p:cTn>
              </p:par>
            </p:tnLst>
          </p:tmpl>
          <p:tmpl lvl="4">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250"/>
                        <p:tgtEl>
                          <p:spTgt spid="4"/>
                        </p:tgtEl>
                      </p:cBhvr>
                    </p:animEffect>
                  </p:childTnLst>
                </p:cTn>
              </p:par>
            </p:tnLst>
          </p:tmpl>
          <p:tmpl lvl="5">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250"/>
                        <p:tgtEl>
                          <p:spTgt spid="4"/>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B2251BB2-47A9-4B3A-B8C5-C675921D5741}"/>
              </a:ext>
            </a:extLst>
          </p:cNvPr>
          <p:cNvSpPr/>
          <p:nvPr/>
        </p:nvSpPr>
        <p:spPr>
          <a:xfrm>
            <a:off x="290287" y="461796"/>
            <a:ext cx="11611426" cy="1325563"/>
          </a:xfrm>
          <a:prstGeom prst="roundRect">
            <a:avLst>
              <a:gd name="adj" fmla="val 100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59386C19-CE9E-4472-ABC9-BE8A6B341571}"/>
              </a:ext>
            </a:extLst>
          </p:cNvPr>
          <p:cNvSpPr/>
          <p:nvPr/>
        </p:nvSpPr>
        <p:spPr>
          <a:xfrm>
            <a:off x="290287" y="1990952"/>
            <a:ext cx="11611426" cy="3684588"/>
          </a:xfrm>
          <a:prstGeom prst="roundRect">
            <a:avLst>
              <a:gd name="adj" fmla="val 4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4952643-9D48-4865-9F81-E44A194468DA}"/>
              </a:ext>
            </a:extLst>
          </p:cNvPr>
          <p:cNvSpPr>
            <a:spLocks noGrp="1"/>
          </p:cNvSpPr>
          <p:nvPr>
            <p:ph type="title"/>
          </p:nvPr>
        </p:nvSpPr>
        <p:spPr>
          <a:xfrm>
            <a:off x="540206" y="418191"/>
            <a:ext cx="11114764" cy="1325563"/>
          </a:xfrm>
        </p:spPr>
        <p:txBody>
          <a:bodyPr/>
          <a:lstStyle>
            <a:lvl1pPr>
              <a:defRPr>
                <a:solidFill>
                  <a:srgbClr val="263270"/>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E9637472-281C-49DE-BC6A-DA2A7F49D5F5}"/>
              </a:ext>
            </a:extLst>
          </p:cNvPr>
          <p:cNvSpPr>
            <a:spLocks noGrp="1"/>
          </p:cNvSpPr>
          <p:nvPr>
            <p:ph type="body" idx="1"/>
          </p:nvPr>
        </p:nvSpPr>
        <p:spPr>
          <a:xfrm>
            <a:off x="537031" y="2168009"/>
            <a:ext cx="5288598" cy="514123"/>
          </a:xfrm>
        </p:spPr>
        <p:txBody>
          <a:bodyPr anchor="b"/>
          <a:lstStyle>
            <a:lvl1pPr marL="0" indent="0" algn="ctr">
              <a:buNone/>
              <a:defRPr sz="2400" b="1">
                <a:solidFill>
                  <a:srgbClr val="26327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B6C630-5248-4F2C-9089-25A79AF4E765}"/>
              </a:ext>
            </a:extLst>
          </p:cNvPr>
          <p:cNvSpPr>
            <a:spLocks noGrp="1"/>
          </p:cNvSpPr>
          <p:nvPr>
            <p:ph sz="half" idx="2"/>
          </p:nvPr>
        </p:nvSpPr>
        <p:spPr>
          <a:xfrm>
            <a:off x="537031" y="2859189"/>
            <a:ext cx="5288598" cy="2569154"/>
          </a:xfrm>
        </p:spPr>
        <p:txBody>
          <a:bodyPr/>
          <a:lstStyle>
            <a:lvl1pPr>
              <a:defRPr>
                <a:solidFill>
                  <a:srgbClr val="263270"/>
                </a:solidFill>
              </a:defRPr>
            </a:lvl1pPr>
            <a:lvl2pPr>
              <a:defRPr>
                <a:solidFill>
                  <a:srgbClr val="263270"/>
                </a:solidFill>
              </a:defRPr>
            </a:lvl2pPr>
            <a:lvl3pPr>
              <a:defRPr>
                <a:solidFill>
                  <a:srgbClr val="263270"/>
                </a:solidFill>
              </a:defRPr>
            </a:lvl3pPr>
            <a:lvl4pPr>
              <a:defRPr>
                <a:solidFill>
                  <a:srgbClr val="263270"/>
                </a:solidFill>
              </a:defRPr>
            </a:lvl4pPr>
            <a:lvl5pPr>
              <a:defRPr>
                <a:solidFill>
                  <a:srgbClr val="26327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4D78FAA-0F64-40F1-95D1-3894A56E55F0}"/>
              </a:ext>
            </a:extLst>
          </p:cNvPr>
          <p:cNvSpPr>
            <a:spLocks noGrp="1"/>
          </p:cNvSpPr>
          <p:nvPr>
            <p:ph type="body" sz="quarter" idx="3"/>
          </p:nvPr>
        </p:nvSpPr>
        <p:spPr>
          <a:xfrm>
            <a:off x="6403972" y="2185017"/>
            <a:ext cx="5250998" cy="514124"/>
          </a:xfrm>
        </p:spPr>
        <p:txBody>
          <a:bodyPr anchor="b"/>
          <a:lstStyle>
            <a:lvl1pPr marL="0" indent="0" algn="ctr">
              <a:buNone/>
              <a:defRPr sz="2400" b="1">
                <a:solidFill>
                  <a:srgbClr val="26327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6F7521AD-F772-4710-A76F-8DA98FFD4102}"/>
              </a:ext>
            </a:extLst>
          </p:cNvPr>
          <p:cNvSpPr>
            <a:spLocks noGrp="1"/>
          </p:cNvSpPr>
          <p:nvPr>
            <p:ph sz="quarter" idx="4"/>
          </p:nvPr>
        </p:nvSpPr>
        <p:spPr>
          <a:xfrm>
            <a:off x="6403972" y="2893206"/>
            <a:ext cx="5250998" cy="2535136"/>
          </a:xfrm>
        </p:spPr>
        <p:txBody>
          <a:bodyPr/>
          <a:lstStyle>
            <a:lvl1pPr>
              <a:defRPr>
                <a:solidFill>
                  <a:srgbClr val="263270"/>
                </a:solidFill>
              </a:defRPr>
            </a:lvl1pPr>
            <a:lvl2pPr>
              <a:defRPr>
                <a:solidFill>
                  <a:srgbClr val="263270"/>
                </a:solidFill>
              </a:defRPr>
            </a:lvl2pPr>
            <a:lvl3pPr>
              <a:defRPr>
                <a:solidFill>
                  <a:srgbClr val="263270"/>
                </a:solidFill>
              </a:defRPr>
            </a:lvl3pPr>
            <a:lvl4pPr>
              <a:defRPr>
                <a:solidFill>
                  <a:srgbClr val="263270"/>
                </a:solidFill>
              </a:defRPr>
            </a:lvl4pPr>
            <a:lvl5pPr>
              <a:defRPr>
                <a:solidFill>
                  <a:srgbClr val="26327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3" name="Straight Connector 12">
            <a:extLst>
              <a:ext uri="{FF2B5EF4-FFF2-40B4-BE49-F238E27FC236}">
                <a16:creationId xmlns:a16="http://schemas.microsoft.com/office/drawing/2014/main" id="{B8A247A4-DEE3-4300-AC30-EEBDEC7481F1}"/>
              </a:ext>
            </a:extLst>
          </p:cNvPr>
          <p:cNvCxnSpPr>
            <a:cxnSpLocks/>
          </p:cNvCxnSpPr>
          <p:nvPr/>
        </p:nvCxnSpPr>
        <p:spPr>
          <a:xfrm>
            <a:off x="6096000" y="1898650"/>
            <a:ext cx="0" cy="3841750"/>
          </a:xfrm>
          <a:prstGeom prst="line">
            <a:avLst/>
          </a:prstGeom>
          <a:ln w="127000">
            <a:solidFill>
              <a:srgbClr val="26327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3AD41AF-579F-49B1-8559-59530533E36D}"/>
              </a:ext>
            </a:extLst>
          </p:cNvPr>
          <p:cNvCxnSpPr>
            <a:cxnSpLocks/>
          </p:cNvCxnSpPr>
          <p:nvPr userDrawn="1"/>
        </p:nvCxnSpPr>
        <p:spPr>
          <a:xfrm>
            <a:off x="5953166" y="1898650"/>
            <a:ext cx="0" cy="3841750"/>
          </a:xfrm>
          <a:prstGeom prst="line">
            <a:avLst/>
          </a:prstGeom>
          <a:ln w="50800">
            <a:solidFill>
              <a:srgbClr val="26327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539801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50" fill="hold"/>
                                        <p:tgtEl>
                                          <p:spTgt spid="10"/>
                                        </p:tgtEl>
                                        <p:attrNameLst>
                                          <p:attrName>ppt_x</p:attrName>
                                        </p:attrNameLst>
                                      </p:cBhvr>
                                      <p:tavLst>
                                        <p:tav tm="0">
                                          <p:val>
                                            <p:strVal val="#ppt_x"/>
                                          </p:val>
                                        </p:tav>
                                        <p:tav tm="100000">
                                          <p:val>
                                            <p:strVal val="#ppt_x"/>
                                          </p:val>
                                        </p:tav>
                                      </p:tavLst>
                                    </p:anim>
                                    <p:anim calcmode="lin" valueType="num">
                                      <p:cBhvr additive="base">
                                        <p:cTn id="8" dur="25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250" fill="hold"/>
                                        <p:tgtEl>
                                          <p:spTgt spid="11"/>
                                        </p:tgtEl>
                                        <p:attrNameLst>
                                          <p:attrName>ppt_x</p:attrName>
                                        </p:attrNameLst>
                                      </p:cBhvr>
                                      <p:tavLst>
                                        <p:tav tm="0">
                                          <p:val>
                                            <p:strVal val="0-#ppt_w/2"/>
                                          </p:val>
                                        </p:tav>
                                        <p:tav tm="100000">
                                          <p:val>
                                            <p:strVal val="#ppt_x"/>
                                          </p:val>
                                        </p:tav>
                                      </p:tavLst>
                                    </p:anim>
                                    <p:anim calcmode="lin" valueType="num">
                                      <p:cBhvr additive="base">
                                        <p:cTn id="12" dur="250" fill="hold"/>
                                        <p:tgtEl>
                                          <p:spTgt spid="11"/>
                                        </p:tgtEl>
                                        <p:attrNameLst>
                                          <p:attrName>ppt_y</p:attrName>
                                        </p:attrNameLst>
                                      </p:cBhvr>
                                      <p:tavLst>
                                        <p:tav tm="0">
                                          <p:val>
                                            <p:strVal val="#ppt_y"/>
                                          </p:val>
                                        </p:tav>
                                        <p:tav tm="100000">
                                          <p:val>
                                            <p:strVal val="#ppt_y"/>
                                          </p:val>
                                        </p:tav>
                                      </p:tavLst>
                                    </p:anim>
                                  </p:childTnLst>
                                </p:cTn>
                              </p:par>
                            </p:childTnLst>
                          </p:cTn>
                        </p:par>
                        <p:par>
                          <p:cTn id="13" fill="hold">
                            <p:stCondLst>
                              <p:cond delay="250"/>
                            </p:stCondLst>
                            <p:childTnLst>
                              <p:par>
                                <p:cTn id="14" presetID="10"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250"/>
                                        <p:tgtEl>
                                          <p:spTgt spid="2"/>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250"/>
                                        <p:tgtEl>
                                          <p:spTgt spid="3">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250"/>
                                        <p:tgtEl>
                                          <p:spTgt spid="5">
                                            <p:txEl>
                                              <p:pRg st="0" end="0"/>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500"/>
                                        <p:tgtEl>
                                          <p:spTgt spid="14"/>
                                        </p:tgtEl>
                                      </p:cBhvr>
                                    </p:animEffect>
                                  </p:childTnLst>
                                </p:cTn>
                              </p:par>
                              <p:par>
                                <p:cTn id="27" presetID="22" presetClass="entr" presetSubtype="1"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up)">
                                      <p:cBhvr>
                                        <p:cTn id="29" dur="500"/>
                                        <p:tgtEl>
                                          <p:spTgt spid="13"/>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4">
                                            <p:txEl>
                                              <p:pRg st="0" end="0"/>
                                            </p:txEl>
                                          </p:spTgt>
                                        </p:tgtEl>
                                        <p:attrNameLst>
                                          <p:attrName>style.visibility</p:attrName>
                                        </p:attrNameLst>
                                      </p:cBhvr>
                                      <p:to>
                                        <p:strVal val="visible"/>
                                      </p:to>
                                    </p:set>
                                    <p:animEffect transition="in" filter="fade">
                                      <p:cBhvr>
                                        <p:cTn id="33" dur="250"/>
                                        <p:tgtEl>
                                          <p:spTgt spid="4">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xEl>
                                              <p:pRg st="1" end="1"/>
                                            </p:txEl>
                                          </p:spTgt>
                                        </p:tgtEl>
                                        <p:attrNameLst>
                                          <p:attrName>style.visibility</p:attrName>
                                        </p:attrNameLst>
                                      </p:cBhvr>
                                      <p:to>
                                        <p:strVal val="visible"/>
                                      </p:to>
                                    </p:set>
                                    <p:animEffect transition="in" filter="fade">
                                      <p:cBhvr>
                                        <p:cTn id="38" dur="250"/>
                                        <p:tgtEl>
                                          <p:spTgt spid="4">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animEffect transition="in" filter="fade">
                                      <p:cBhvr>
                                        <p:cTn id="43" dur="250"/>
                                        <p:tgtEl>
                                          <p:spTgt spid="4">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
                                            <p:txEl>
                                              <p:pRg st="3" end="3"/>
                                            </p:txEl>
                                          </p:spTgt>
                                        </p:tgtEl>
                                        <p:attrNameLst>
                                          <p:attrName>style.visibility</p:attrName>
                                        </p:attrNameLst>
                                      </p:cBhvr>
                                      <p:to>
                                        <p:strVal val="visible"/>
                                      </p:to>
                                    </p:set>
                                    <p:animEffect transition="in" filter="fade">
                                      <p:cBhvr>
                                        <p:cTn id="48" dur="250"/>
                                        <p:tgtEl>
                                          <p:spTgt spid="4">
                                            <p:txEl>
                                              <p:pRg st="3" end="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
                                            <p:txEl>
                                              <p:pRg st="4" end="4"/>
                                            </p:txEl>
                                          </p:spTgt>
                                        </p:tgtEl>
                                        <p:attrNameLst>
                                          <p:attrName>style.visibility</p:attrName>
                                        </p:attrNameLst>
                                      </p:cBhvr>
                                      <p:to>
                                        <p:strVal val="visible"/>
                                      </p:to>
                                    </p:set>
                                    <p:animEffect transition="in" filter="fade">
                                      <p:cBhvr>
                                        <p:cTn id="53" dur="250"/>
                                        <p:tgtEl>
                                          <p:spTgt spid="4">
                                            <p:txEl>
                                              <p:pRg st="4" end="4"/>
                                            </p:txEl>
                                          </p:spTgt>
                                        </p:tgtEl>
                                      </p:cBhvr>
                                    </p:animEffect>
                                  </p:childTnLst>
                                </p:cTn>
                              </p:par>
                            </p:childTnLst>
                          </p:cTn>
                        </p:par>
                        <p:par>
                          <p:cTn id="54" fill="hold">
                            <p:stCondLst>
                              <p:cond delay="250"/>
                            </p:stCondLst>
                            <p:childTnLst>
                              <p:par>
                                <p:cTn id="55" presetID="10" presetClass="entr" presetSubtype="0" fill="hold" grpId="0" nodeType="afterEffect">
                                  <p:stCondLst>
                                    <p:cond delay="0"/>
                                  </p:stCondLst>
                                  <p:childTnLst>
                                    <p:set>
                                      <p:cBhvr>
                                        <p:cTn id="56" dur="1" fill="hold">
                                          <p:stCondLst>
                                            <p:cond delay="0"/>
                                          </p:stCondLst>
                                        </p:cTn>
                                        <p:tgtEl>
                                          <p:spTgt spid="6">
                                            <p:txEl>
                                              <p:pRg st="0" end="0"/>
                                            </p:txEl>
                                          </p:spTgt>
                                        </p:tgtEl>
                                        <p:attrNameLst>
                                          <p:attrName>style.visibility</p:attrName>
                                        </p:attrNameLst>
                                      </p:cBhvr>
                                      <p:to>
                                        <p:strVal val="visible"/>
                                      </p:to>
                                    </p:set>
                                    <p:animEffect transition="in" filter="fade">
                                      <p:cBhvr>
                                        <p:cTn id="57" dur="250"/>
                                        <p:tgtEl>
                                          <p:spTgt spid="6">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
                                            <p:txEl>
                                              <p:pRg st="1" end="1"/>
                                            </p:txEl>
                                          </p:spTgt>
                                        </p:tgtEl>
                                        <p:attrNameLst>
                                          <p:attrName>style.visibility</p:attrName>
                                        </p:attrNameLst>
                                      </p:cBhvr>
                                      <p:to>
                                        <p:strVal val="visible"/>
                                      </p:to>
                                    </p:set>
                                    <p:animEffect transition="in" filter="fade">
                                      <p:cBhvr>
                                        <p:cTn id="62" dur="250"/>
                                        <p:tgtEl>
                                          <p:spTgt spid="6">
                                            <p:txEl>
                                              <p:pRg st="1" end="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6">
                                            <p:txEl>
                                              <p:pRg st="2" end="2"/>
                                            </p:txEl>
                                          </p:spTgt>
                                        </p:tgtEl>
                                        <p:attrNameLst>
                                          <p:attrName>style.visibility</p:attrName>
                                        </p:attrNameLst>
                                      </p:cBhvr>
                                      <p:to>
                                        <p:strVal val="visible"/>
                                      </p:to>
                                    </p:set>
                                    <p:animEffect transition="in" filter="fade">
                                      <p:cBhvr>
                                        <p:cTn id="67" dur="250"/>
                                        <p:tgtEl>
                                          <p:spTgt spid="6">
                                            <p:txEl>
                                              <p:pRg st="2" end="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
                                            <p:txEl>
                                              <p:pRg st="3" end="3"/>
                                            </p:txEl>
                                          </p:spTgt>
                                        </p:tgtEl>
                                        <p:attrNameLst>
                                          <p:attrName>style.visibility</p:attrName>
                                        </p:attrNameLst>
                                      </p:cBhvr>
                                      <p:to>
                                        <p:strVal val="visible"/>
                                      </p:to>
                                    </p:set>
                                    <p:animEffect transition="in" filter="fade">
                                      <p:cBhvr>
                                        <p:cTn id="72" dur="250"/>
                                        <p:tgtEl>
                                          <p:spTgt spid="6">
                                            <p:txEl>
                                              <p:pRg st="3" end="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6">
                                            <p:txEl>
                                              <p:pRg st="4" end="4"/>
                                            </p:txEl>
                                          </p:spTgt>
                                        </p:tgtEl>
                                        <p:attrNameLst>
                                          <p:attrName>style.visibility</p:attrName>
                                        </p:attrNameLst>
                                      </p:cBhvr>
                                      <p:to>
                                        <p:strVal val="visible"/>
                                      </p:to>
                                    </p:set>
                                    <p:animEffect transition="in" filter="fade">
                                      <p:cBhvr>
                                        <p:cTn id="77" dur="25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250"/>
                        <p:tgtEl>
                          <p:spTgt spid="3"/>
                        </p:tgtEl>
                      </p:cBhvr>
                    </p:animEffect>
                  </p:childTnLst>
                </p:cTn>
              </p:par>
            </p:tnLst>
          </p:tmpl>
        </p:tmplLst>
      </p:bldP>
      <p:bldP spid="4" grpId="0" uiExpand="1" build="p">
        <p:tmplLst>
          <p:tmpl lvl="1">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250"/>
                        <p:tgtEl>
                          <p:spTgt spid="4"/>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250"/>
                        <p:tgtEl>
                          <p:spTgt spid="4"/>
                        </p:tgtEl>
                      </p:cBhvr>
                    </p:animEffect>
                  </p:childTnLst>
                </p:cTn>
              </p:par>
            </p:tnLst>
          </p:tmpl>
          <p:tmpl lvl="3">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250"/>
                        <p:tgtEl>
                          <p:spTgt spid="4"/>
                        </p:tgtEl>
                      </p:cBhvr>
                    </p:animEffect>
                  </p:childTnLst>
                </p:cTn>
              </p:par>
            </p:tnLst>
          </p:tmpl>
          <p:tmpl lvl="4">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250"/>
                        <p:tgtEl>
                          <p:spTgt spid="4"/>
                        </p:tgtEl>
                      </p:cBhvr>
                    </p:animEffect>
                  </p:childTnLst>
                </p:cTn>
              </p:par>
            </p:tnLst>
          </p:tmpl>
          <p:tmpl lvl="5">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250"/>
                        <p:tgtEl>
                          <p:spTgt spid="4"/>
                        </p:tgtEl>
                      </p:cBhvr>
                    </p:animEffect>
                  </p:childTnLst>
                </p:cTn>
              </p:par>
            </p:tnLst>
          </p:tmpl>
        </p:tmplLst>
      </p:bldP>
      <p:bldP spid="5" grpId="0" build="p">
        <p:tmplLst>
          <p:tmpl lvl="1">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250"/>
                        <p:tgtEl>
                          <p:spTgt spid="5"/>
                        </p:tgtEl>
                      </p:cBhvr>
                    </p:animEffect>
                  </p:childTnLst>
                </p:cTn>
              </p:par>
            </p:tnLst>
          </p:tmpl>
        </p:tmplLst>
      </p:bldP>
      <p:bldP spid="6" grpId="0" uiExpand="1"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250"/>
                        <p:tgtEl>
                          <p:spTgt spid="6"/>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250"/>
                        <p:tgtEl>
                          <p:spTgt spid="6"/>
                        </p:tgtEl>
                      </p:cBhvr>
                    </p:animEffect>
                  </p:childTnLst>
                </p:cTn>
              </p:par>
            </p:tnLst>
          </p:tmpl>
          <p:tmpl lvl="3">
            <p:tnLst>
              <p:par>
                <p:cTn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250"/>
                        <p:tgtEl>
                          <p:spTgt spid="6"/>
                        </p:tgtEl>
                      </p:cBhvr>
                    </p:animEffect>
                  </p:childTnLst>
                </p:cTn>
              </p:par>
            </p:tnLst>
          </p:tmpl>
          <p:tmpl lvl="4">
            <p:tnLst>
              <p:par>
                <p:cTn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250"/>
                        <p:tgtEl>
                          <p:spTgt spid="6"/>
                        </p:tgtEl>
                      </p:cBhvr>
                    </p:animEffect>
                  </p:childTnLst>
                </p:cTn>
              </p:par>
            </p:tnLst>
          </p:tmpl>
          <p:tmpl lvl="5">
            <p:tnLst>
              <p:par>
                <p:cTn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250"/>
                        <p:tgtEl>
                          <p:spTgt spid="6"/>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DB62064-BE1E-4ED1-A594-4D4E65DD6E9C}"/>
              </a:ext>
            </a:extLst>
          </p:cNvPr>
          <p:cNvSpPr/>
          <p:nvPr/>
        </p:nvSpPr>
        <p:spPr>
          <a:xfrm>
            <a:off x="323558" y="2282483"/>
            <a:ext cx="11544884" cy="2293033"/>
          </a:xfrm>
          <a:prstGeom prst="roundRect">
            <a:avLst>
              <a:gd name="adj" fmla="val 80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39DBC99-22E7-4E84-BE6B-2E2A776D5C7C}"/>
              </a:ext>
            </a:extLst>
          </p:cNvPr>
          <p:cNvSpPr>
            <a:spLocks noGrp="1"/>
          </p:cNvSpPr>
          <p:nvPr>
            <p:ph type="title"/>
          </p:nvPr>
        </p:nvSpPr>
        <p:spPr>
          <a:xfrm>
            <a:off x="838200" y="2644725"/>
            <a:ext cx="10515600" cy="1603717"/>
          </a:xfrm>
        </p:spPr>
        <p:txBody>
          <a:bodyPr>
            <a:normAutofit/>
          </a:bodyPr>
          <a:lstStyle>
            <a:lvl1pPr algn="ctr">
              <a:defRPr sz="4800">
                <a:solidFill>
                  <a:srgbClr val="263270"/>
                </a:solidFill>
              </a:defRPr>
            </a:lvl1pPr>
          </a:lstStyle>
          <a:p>
            <a:r>
              <a:rPr lang="en-US"/>
              <a:t>Click to edit Master title style</a:t>
            </a:r>
            <a:endParaRPr lang="en-US" dirty="0"/>
          </a:p>
        </p:txBody>
      </p:sp>
    </p:spTree>
    <p:extLst>
      <p:ext uri="{BB962C8B-B14F-4D97-AF65-F5344CB8AC3E}">
        <p14:creationId xmlns:p14="http://schemas.microsoft.com/office/powerpoint/2010/main" val="1588487652"/>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 fill="hold"/>
                                        <p:tgtEl>
                                          <p:spTgt spid="6"/>
                                        </p:tgtEl>
                                        <p:attrNameLst>
                                          <p:attrName>ppt_x</p:attrName>
                                        </p:attrNameLst>
                                      </p:cBhvr>
                                      <p:tavLst>
                                        <p:tav tm="0">
                                          <p:val>
                                            <p:strVal val="0-#ppt_w/2"/>
                                          </p:val>
                                        </p:tav>
                                        <p:tav tm="100000">
                                          <p:val>
                                            <p:strVal val="#ppt_x"/>
                                          </p:val>
                                        </p:tav>
                                      </p:tavLst>
                                    </p:anim>
                                    <p:anim calcmode="lin" valueType="num">
                                      <p:cBhvr additive="base">
                                        <p:cTn id="8" dur="250" fill="hold"/>
                                        <p:tgtEl>
                                          <p:spTgt spid="6"/>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D6C946-9CDB-46BB-8657-3322DF7A2B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212"/>
            <a:ext cx="12192000" cy="6857712"/>
          </a:xfrm>
          <a:prstGeom prst="rect">
            <a:avLst/>
          </a:prstGeom>
        </p:spPr>
      </p:pic>
    </p:spTree>
    <p:extLst>
      <p:ext uri="{BB962C8B-B14F-4D97-AF65-F5344CB8AC3E}">
        <p14:creationId xmlns:p14="http://schemas.microsoft.com/office/powerpoint/2010/main" val="3863735708"/>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9421E57F-3AE7-43DB-A2DA-DD71CE434F5D}"/>
              </a:ext>
            </a:extLst>
          </p:cNvPr>
          <p:cNvSpPr/>
          <p:nvPr/>
        </p:nvSpPr>
        <p:spPr>
          <a:xfrm>
            <a:off x="5056673" y="457200"/>
            <a:ext cx="6811770" cy="5141742"/>
          </a:xfrm>
          <a:prstGeom prst="roundRect">
            <a:avLst>
              <a:gd name="adj" fmla="val 4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6A407AC9-74AD-4222-853B-AFBE93438EC1}"/>
              </a:ext>
            </a:extLst>
          </p:cNvPr>
          <p:cNvSpPr/>
          <p:nvPr/>
        </p:nvSpPr>
        <p:spPr>
          <a:xfrm>
            <a:off x="323557" y="457200"/>
            <a:ext cx="4466157" cy="1737360"/>
          </a:xfrm>
          <a:prstGeom prst="roundRect">
            <a:avLst>
              <a:gd name="adj" fmla="val 77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F2C8275E-6AAC-4D24-A0CD-4C890F5FB9D2}"/>
              </a:ext>
            </a:extLst>
          </p:cNvPr>
          <p:cNvSpPr/>
          <p:nvPr/>
        </p:nvSpPr>
        <p:spPr>
          <a:xfrm>
            <a:off x="323557" y="2427166"/>
            <a:ext cx="4466157" cy="3171776"/>
          </a:xfrm>
          <a:prstGeom prst="roundRect">
            <a:avLst>
              <a:gd name="adj" fmla="val 77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7523D2-8784-496E-A595-DBC8C212FD61}"/>
              </a:ext>
            </a:extLst>
          </p:cNvPr>
          <p:cNvSpPr>
            <a:spLocks noGrp="1"/>
          </p:cNvSpPr>
          <p:nvPr>
            <p:ph type="title"/>
          </p:nvPr>
        </p:nvSpPr>
        <p:spPr>
          <a:xfrm>
            <a:off x="590516" y="400587"/>
            <a:ext cx="3932237" cy="1600200"/>
          </a:xfrm>
        </p:spPr>
        <p:txBody>
          <a:bodyPr anchor="b"/>
          <a:lstStyle>
            <a:lvl1pPr>
              <a:defRPr sz="3200">
                <a:solidFill>
                  <a:srgbClr val="263270"/>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FBFFD33-AE85-4C64-BAC0-24E50AB25C35}"/>
              </a:ext>
            </a:extLst>
          </p:cNvPr>
          <p:cNvSpPr>
            <a:spLocks noGrp="1"/>
          </p:cNvSpPr>
          <p:nvPr>
            <p:ph idx="1"/>
          </p:nvPr>
        </p:nvSpPr>
        <p:spPr>
          <a:xfrm>
            <a:off x="5317588" y="987426"/>
            <a:ext cx="6283896" cy="4175418"/>
          </a:xfrm>
        </p:spPr>
        <p:txBody>
          <a:bodyPr/>
          <a:lstStyle>
            <a:lvl1pPr>
              <a:defRPr sz="3200">
                <a:solidFill>
                  <a:srgbClr val="263270"/>
                </a:solidFill>
              </a:defRPr>
            </a:lvl1pPr>
            <a:lvl2pPr>
              <a:defRPr sz="2800">
                <a:solidFill>
                  <a:srgbClr val="263270"/>
                </a:solidFill>
              </a:defRPr>
            </a:lvl2pPr>
            <a:lvl3pPr>
              <a:defRPr sz="2400">
                <a:solidFill>
                  <a:srgbClr val="263270"/>
                </a:solidFill>
              </a:defRPr>
            </a:lvl3pPr>
            <a:lvl4pPr>
              <a:defRPr sz="2000">
                <a:solidFill>
                  <a:srgbClr val="263270"/>
                </a:solidFill>
              </a:defRPr>
            </a:lvl4pPr>
            <a:lvl5pPr>
              <a:defRPr sz="2000">
                <a:solidFill>
                  <a:srgbClr val="263270"/>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BB810C88-7488-4E6A-9878-913204CB91B6}"/>
              </a:ext>
            </a:extLst>
          </p:cNvPr>
          <p:cNvSpPr>
            <a:spLocks noGrp="1"/>
          </p:cNvSpPr>
          <p:nvPr>
            <p:ph type="body" sz="half" idx="2"/>
          </p:nvPr>
        </p:nvSpPr>
        <p:spPr>
          <a:xfrm>
            <a:off x="590516" y="2730110"/>
            <a:ext cx="3932237" cy="2728155"/>
          </a:xfrm>
        </p:spPr>
        <p:txBody>
          <a:bodyPr/>
          <a:lstStyle>
            <a:lvl1pPr marL="0" indent="0">
              <a:buNone/>
              <a:defRPr sz="1600">
                <a:solidFill>
                  <a:srgbClr val="263270"/>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85110819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250" fill="hold"/>
                                        <p:tgtEl>
                                          <p:spTgt spid="8"/>
                                        </p:tgtEl>
                                        <p:attrNameLst>
                                          <p:attrName>ppt_x</p:attrName>
                                        </p:attrNameLst>
                                      </p:cBhvr>
                                      <p:tavLst>
                                        <p:tav tm="0">
                                          <p:val>
                                            <p:strVal val="#ppt_x"/>
                                          </p:val>
                                        </p:tav>
                                        <p:tav tm="100000">
                                          <p:val>
                                            <p:strVal val="#ppt_x"/>
                                          </p:val>
                                        </p:tav>
                                      </p:tavLst>
                                    </p:anim>
                                    <p:anim calcmode="lin" valueType="num">
                                      <p:cBhvr additive="base">
                                        <p:cTn id="12" dur="25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250" fill="hold"/>
                                        <p:tgtEl>
                                          <p:spTgt spid="10"/>
                                        </p:tgtEl>
                                        <p:attrNameLst>
                                          <p:attrName>ppt_x</p:attrName>
                                        </p:attrNameLst>
                                      </p:cBhvr>
                                      <p:tavLst>
                                        <p:tav tm="0">
                                          <p:val>
                                            <p:strVal val="1+#ppt_w/2"/>
                                          </p:val>
                                        </p:tav>
                                        <p:tav tm="100000">
                                          <p:val>
                                            <p:strVal val="#ppt_x"/>
                                          </p:val>
                                        </p:tav>
                                      </p:tavLst>
                                    </p:anim>
                                    <p:anim calcmode="lin" valueType="num">
                                      <p:cBhvr additive="base">
                                        <p:cTn id="16" dur="250" fill="hold"/>
                                        <p:tgtEl>
                                          <p:spTgt spid="10"/>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500"/>
                                        <p:tgtEl>
                                          <p:spTgt spid="4">
                                            <p:txEl>
                                              <p:pRg st="0" end="0"/>
                                            </p:txEl>
                                          </p:spTgt>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
                                            <p:txEl>
                                              <p:pRg st="0" end="0"/>
                                            </p:txEl>
                                          </p:spTgt>
                                        </p:tgtEl>
                                        <p:attrNameLst>
                                          <p:attrName>style.visibility</p:attrName>
                                        </p:attrNameLst>
                                      </p:cBhvr>
                                      <p:to>
                                        <p:strVal val="visible"/>
                                      </p:to>
                                    </p:set>
                                    <p:animEffect transition="in" filter="fade">
                                      <p:cBhvr>
                                        <p:cTn id="26" dur="250"/>
                                        <p:tgtEl>
                                          <p:spTgt spid="3">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Effect transition="in" filter="fade">
                                      <p:cBhvr>
                                        <p:cTn id="31" dur="250"/>
                                        <p:tgtEl>
                                          <p:spTgt spid="3">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animEffect transition="in" filter="fade">
                                      <p:cBhvr>
                                        <p:cTn id="36" dur="250"/>
                                        <p:tgtEl>
                                          <p:spTgt spid="3">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Effect transition="in" filter="fade">
                                      <p:cBhvr>
                                        <p:cTn id="41" dur="250"/>
                                        <p:tgtEl>
                                          <p:spTgt spid="3">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4" end="4"/>
                                            </p:txEl>
                                          </p:spTgt>
                                        </p:tgtEl>
                                        <p:attrNameLst>
                                          <p:attrName>style.visibility</p:attrName>
                                        </p:attrNameLst>
                                      </p:cBhvr>
                                      <p:to>
                                        <p:strVal val="visible"/>
                                      </p:to>
                                    </p:set>
                                    <p:animEffect transition="in" filter="fade">
                                      <p:cBhvr>
                                        <p:cTn id="46" dur="2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P spid="9" grpId="0" animBg="1"/>
      <p:bldP spid="2" grpId="0"/>
      <p:bldP spid="3" grpId="0" uiExpand="1"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250"/>
                        <p:tgtEl>
                          <p:spTgt spid="3"/>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250"/>
                        <p:tgtEl>
                          <p:spTgt spid="3"/>
                        </p:tgtEl>
                      </p:cBhvr>
                    </p:animEffect>
                  </p:childTnLst>
                </p:cTn>
              </p:par>
            </p:tnLst>
          </p:tmpl>
          <p:tmpl lvl="3">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250"/>
                        <p:tgtEl>
                          <p:spTgt spid="3"/>
                        </p:tgtEl>
                      </p:cBhvr>
                    </p:animEffect>
                  </p:childTnLst>
                </p:cTn>
              </p:par>
            </p:tnLst>
          </p:tmpl>
          <p:tmpl lvl="4">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250"/>
                        <p:tgtEl>
                          <p:spTgt spid="3"/>
                        </p:tgtEl>
                      </p:cBhvr>
                    </p:animEffect>
                  </p:childTnLst>
                </p:cTn>
              </p:par>
            </p:tnLst>
          </p:tmpl>
          <p:tmpl lvl="5">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250"/>
                        <p:tgtEl>
                          <p:spTgt spid="3"/>
                        </p:tgtEl>
                      </p:cBhvr>
                    </p:animEffect>
                  </p:childTnLst>
                </p:cTn>
              </p:par>
            </p:tnLst>
          </p:tmpl>
        </p:tmplLst>
      </p:bldP>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F1826A7A-24C7-4434-84B0-2D038F514C52}"/>
              </a:ext>
            </a:extLst>
          </p:cNvPr>
          <p:cNvSpPr/>
          <p:nvPr/>
        </p:nvSpPr>
        <p:spPr>
          <a:xfrm>
            <a:off x="5289452" y="506437"/>
            <a:ext cx="6428935" cy="4965895"/>
          </a:xfrm>
          <a:prstGeom prst="roundRect">
            <a:avLst>
              <a:gd name="adj" fmla="val 42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F62C1734-283E-4531-9E66-BF1F60DC7ABA}"/>
              </a:ext>
            </a:extLst>
          </p:cNvPr>
          <p:cNvSpPr/>
          <p:nvPr/>
        </p:nvSpPr>
        <p:spPr>
          <a:xfrm>
            <a:off x="5183188" y="403273"/>
            <a:ext cx="6643052" cy="5181600"/>
          </a:xfrm>
          <a:prstGeom prst="roundRect">
            <a:avLst>
              <a:gd name="adj" fmla="val 5331"/>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a:extLst>
              <a:ext uri="{FF2B5EF4-FFF2-40B4-BE49-F238E27FC236}">
                <a16:creationId xmlns:a16="http://schemas.microsoft.com/office/drawing/2014/main" id="{C4011352-66D1-4F06-AAAC-A4F0EE8025AA}"/>
              </a:ext>
            </a:extLst>
          </p:cNvPr>
          <p:cNvSpPr>
            <a:spLocks noGrp="1"/>
          </p:cNvSpPr>
          <p:nvPr>
            <p:ph type="pic" idx="1"/>
          </p:nvPr>
        </p:nvSpPr>
        <p:spPr>
          <a:xfrm>
            <a:off x="5289451" y="562707"/>
            <a:ext cx="6428935" cy="4965895"/>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9" name="Rectangle: Rounded Corners 8">
            <a:extLst>
              <a:ext uri="{FF2B5EF4-FFF2-40B4-BE49-F238E27FC236}">
                <a16:creationId xmlns:a16="http://schemas.microsoft.com/office/drawing/2014/main" id="{E918C028-296E-4E30-B444-3D0E99C8A5B5}"/>
              </a:ext>
            </a:extLst>
          </p:cNvPr>
          <p:cNvSpPr/>
          <p:nvPr/>
        </p:nvSpPr>
        <p:spPr>
          <a:xfrm>
            <a:off x="365760" y="2221866"/>
            <a:ext cx="4529797" cy="3363008"/>
          </a:xfrm>
          <a:prstGeom prst="roundRect">
            <a:avLst>
              <a:gd name="adj" fmla="val 6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B3C1F00C-41B9-4635-B9BB-CF38A1CEBC00}"/>
              </a:ext>
            </a:extLst>
          </p:cNvPr>
          <p:cNvSpPr/>
          <p:nvPr/>
        </p:nvSpPr>
        <p:spPr>
          <a:xfrm>
            <a:off x="365760" y="403273"/>
            <a:ext cx="4529797" cy="1600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E345FD-FA07-45D8-B737-BA31661FECE1}"/>
              </a:ext>
            </a:extLst>
          </p:cNvPr>
          <p:cNvSpPr>
            <a:spLocks noGrp="1"/>
          </p:cNvSpPr>
          <p:nvPr>
            <p:ph type="title"/>
          </p:nvPr>
        </p:nvSpPr>
        <p:spPr>
          <a:xfrm>
            <a:off x="664539" y="290441"/>
            <a:ext cx="3932237" cy="1600200"/>
          </a:xfrm>
        </p:spPr>
        <p:txBody>
          <a:bodyPr anchor="b"/>
          <a:lstStyle>
            <a:lvl1pPr>
              <a:defRPr sz="3200">
                <a:solidFill>
                  <a:srgbClr val="263270"/>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68094A81-71EC-4EF4-B60B-8A99D88CB85C}"/>
              </a:ext>
            </a:extLst>
          </p:cNvPr>
          <p:cNvSpPr>
            <a:spLocks noGrp="1"/>
          </p:cNvSpPr>
          <p:nvPr>
            <p:ph type="body" sz="half" idx="2"/>
          </p:nvPr>
        </p:nvSpPr>
        <p:spPr>
          <a:xfrm>
            <a:off x="576776" y="2388625"/>
            <a:ext cx="4065562" cy="2957098"/>
          </a:xfrm>
        </p:spPr>
        <p:txBody>
          <a:bodyPr/>
          <a:lstStyle>
            <a:lvl1pPr marL="0" indent="0">
              <a:buNone/>
              <a:defRPr sz="1600">
                <a:solidFill>
                  <a:srgbClr val="263270"/>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42000748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ppt_x"/>
                                          </p:val>
                                        </p:tav>
                                        <p:tav tm="100000">
                                          <p:val>
                                            <p:strVal val="#ppt_x"/>
                                          </p:val>
                                        </p:tav>
                                      </p:tavLst>
                                    </p:anim>
                                    <p:anim calcmode="lin" valueType="num">
                                      <p:cBhvr additive="base">
                                        <p:cTn id="8" dur="25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50" fill="hold"/>
                                        <p:tgtEl>
                                          <p:spTgt spid="9"/>
                                        </p:tgtEl>
                                        <p:attrNameLst>
                                          <p:attrName>ppt_x</p:attrName>
                                        </p:attrNameLst>
                                      </p:cBhvr>
                                      <p:tavLst>
                                        <p:tav tm="0">
                                          <p:val>
                                            <p:strVal val="0-#ppt_w/2"/>
                                          </p:val>
                                        </p:tav>
                                        <p:tav tm="100000">
                                          <p:val>
                                            <p:strVal val="#ppt_x"/>
                                          </p:val>
                                        </p:tav>
                                      </p:tavLst>
                                    </p:anim>
                                    <p:anim calcmode="lin" valueType="num">
                                      <p:cBhvr additive="base">
                                        <p:cTn id="12" dur="25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250" fill="hold"/>
                                        <p:tgtEl>
                                          <p:spTgt spid="10"/>
                                        </p:tgtEl>
                                        <p:attrNameLst>
                                          <p:attrName>ppt_x</p:attrName>
                                        </p:attrNameLst>
                                      </p:cBhvr>
                                      <p:tavLst>
                                        <p:tav tm="0">
                                          <p:val>
                                            <p:strVal val="1+#ppt_w/2"/>
                                          </p:val>
                                        </p:tav>
                                        <p:tav tm="100000">
                                          <p:val>
                                            <p:strVal val="#ppt_x"/>
                                          </p:val>
                                        </p:tav>
                                      </p:tavLst>
                                    </p:anim>
                                    <p:anim calcmode="lin" valueType="num">
                                      <p:cBhvr additive="base">
                                        <p:cTn id="16" dur="250" fill="hold"/>
                                        <p:tgtEl>
                                          <p:spTgt spid="10"/>
                                        </p:tgtEl>
                                        <p:attrNameLst>
                                          <p:attrName>ppt_y</p:attrName>
                                        </p:attrNameLst>
                                      </p:cBhvr>
                                      <p:tavLst>
                                        <p:tav tm="0">
                                          <p:val>
                                            <p:strVal val="#ppt_y"/>
                                          </p:val>
                                        </p:tav>
                                        <p:tav tm="100000">
                                          <p:val>
                                            <p:strVal val="#ppt_y"/>
                                          </p:val>
                                        </p:tav>
                                      </p:tavLst>
                                    </p:anim>
                                  </p:childTnLst>
                                </p:cTn>
                              </p:par>
                            </p:childTnLst>
                          </p:cTn>
                        </p:par>
                        <p:par>
                          <p:cTn id="17" fill="hold">
                            <p:stCondLst>
                              <p:cond delay="250"/>
                            </p:stCondLst>
                            <p:childTnLst>
                              <p:par>
                                <p:cTn id="18" presetID="10" presetClass="entr" presetSubtype="0"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250"/>
                                        <p:tgtEl>
                                          <p:spTgt spid="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3" grpId="0"/>
      <p:bldP spid="9" grpId="0" animBg="1"/>
      <p:bldP spid="8" grpId="0"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6C534F1-5194-45CA-B0C4-0A2682C559D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144"/>
            <a:ext cx="12192000" cy="6857712"/>
          </a:xfrm>
          <a:prstGeom prst="rect">
            <a:avLst/>
          </a:prstGeom>
        </p:spPr>
      </p:pic>
      <p:sp>
        <p:nvSpPr>
          <p:cNvPr id="18" name="Rectangle: Rounded Corners 17">
            <a:extLst>
              <a:ext uri="{FF2B5EF4-FFF2-40B4-BE49-F238E27FC236}">
                <a16:creationId xmlns:a16="http://schemas.microsoft.com/office/drawing/2014/main" id="{F0243779-F55A-441C-91A8-8EB0A2C6669C}"/>
              </a:ext>
            </a:extLst>
          </p:cNvPr>
          <p:cNvSpPr/>
          <p:nvPr/>
        </p:nvSpPr>
        <p:spPr>
          <a:xfrm>
            <a:off x="1785486" y="5897792"/>
            <a:ext cx="10097025" cy="823683"/>
          </a:xfrm>
          <a:prstGeom prst="roundRect">
            <a:avLst>
              <a:gd name="adj" fmla="val 15294"/>
            </a:avLst>
          </a:prstGeom>
          <a:solidFill>
            <a:schemeClr val="accent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F7BF0630-E0E8-4A1C-BBA2-7EEFE33803D3}"/>
              </a:ext>
            </a:extLst>
          </p:cNvPr>
          <p:cNvSpPr>
            <a:spLocks noGrp="1"/>
          </p:cNvSpPr>
          <p:nvPr>
            <p:ph type="title"/>
          </p:nvPr>
        </p:nvSpPr>
        <p:spPr>
          <a:xfrm>
            <a:off x="838200" y="521767"/>
            <a:ext cx="10515600" cy="90226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344FABB-79BD-46BA-8089-CED50AFB602F}"/>
              </a:ext>
            </a:extLst>
          </p:cNvPr>
          <p:cNvSpPr>
            <a:spLocks noGrp="1"/>
          </p:cNvSpPr>
          <p:nvPr>
            <p:ph type="body" idx="1"/>
          </p:nvPr>
        </p:nvSpPr>
        <p:spPr>
          <a:xfrm>
            <a:off x="838200" y="2190606"/>
            <a:ext cx="10515600" cy="311291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Rectangle: Rounded Corners 16">
            <a:extLst>
              <a:ext uri="{FF2B5EF4-FFF2-40B4-BE49-F238E27FC236}">
                <a16:creationId xmlns:a16="http://schemas.microsoft.com/office/drawing/2014/main" id="{93ACE05C-BFDE-4CBD-837A-71111BF3CF4D}"/>
              </a:ext>
            </a:extLst>
          </p:cNvPr>
          <p:cNvSpPr/>
          <p:nvPr/>
        </p:nvSpPr>
        <p:spPr>
          <a:xfrm>
            <a:off x="309489" y="5880099"/>
            <a:ext cx="1252611" cy="823683"/>
          </a:xfrm>
          <a:prstGeom prst="roundRect">
            <a:avLst>
              <a:gd name="adj" fmla="val 15294"/>
            </a:avLst>
          </a:prstGeom>
          <a:solidFill>
            <a:schemeClr val="accent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5629DD6-4F07-480E-BE54-BECB615BF67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2875" y="5938717"/>
            <a:ext cx="780535" cy="706445"/>
          </a:xfrm>
          <a:prstGeom prst="rect">
            <a:avLst/>
          </a:prstGeom>
        </p:spPr>
      </p:pic>
      <p:pic>
        <p:nvPicPr>
          <p:cNvPr id="10" name="Picture 9">
            <a:extLst>
              <a:ext uri="{FF2B5EF4-FFF2-40B4-BE49-F238E27FC236}">
                <a16:creationId xmlns:a16="http://schemas.microsoft.com/office/drawing/2014/main" id="{E2C427BB-A0C6-4F55-8372-C3D08A019A2B}"/>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1037067" y="6001108"/>
            <a:ext cx="633466" cy="633466"/>
          </a:xfrm>
          <a:prstGeom prst="rect">
            <a:avLst/>
          </a:prstGeom>
        </p:spPr>
      </p:pic>
      <p:sp>
        <p:nvSpPr>
          <p:cNvPr id="11" name="TextBox 10">
            <a:extLst>
              <a:ext uri="{FF2B5EF4-FFF2-40B4-BE49-F238E27FC236}">
                <a16:creationId xmlns:a16="http://schemas.microsoft.com/office/drawing/2014/main" id="{603D5FFA-4E42-4E2F-B1C9-CC3BEA0F966E}"/>
              </a:ext>
            </a:extLst>
          </p:cNvPr>
          <p:cNvSpPr txBox="1"/>
          <p:nvPr userDrawn="1"/>
        </p:nvSpPr>
        <p:spPr>
          <a:xfrm>
            <a:off x="1885130" y="5947995"/>
            <a:ext cx="2978727" cy="723275"/>
          </a:xfrm>
          <a:prstGeom prst="rect">
            <a:avLst/>
          </a:prstGeom>
          <a:noFill/>
        </p:spPr>
        <p:txBody>
          <a:bodyPr wrap="square" rtlCol="0">
            <a:spAutoFit/>
          </a:bodyPr>
          <a:lstStyle/>
          <a:p>
            <a:pPr>
              <a:spcBef>
                <a:spcPts val="600"/>
              </a:spcBef>
            </a:pPr>
            <a:r>
              <a:rPr lang="en-US" dirty="0">
                <a:latin typeface="+mj-lt"/>
              </a:rPr>
              <a:t>Electicider</a:t>
            </a:r>
          </a:p>
          <a:p>
            <a:pPr>
              <a:spcBef>
                <a:spcPts val="600"/>
              </a:spcBef>
            </a:pPr>
            <a:r>
              <a:rPr lang="en-US" dirty="0"/>
              <a:t>An Electronic Voting System</a:t>
            </a:r>
          </a:p>
        </p:txBody>
      </p:sp>
      <p:cxnSp>
        <p:nvCxnSpPr>
          <p:cNvPr id="13" name="Straight Connector 12">
            <a:extLst>
              <a:ext uri="{FF2B5EF4-FFF2-40B4-BE49-F238E27FC236}">
                <a16:creationId xmlns:a16="http://schemas.microsoft.com/office/drawing/2014/main" id="{2AFDF891-C461-435C-BE85-F80BA9697432}"/>
              </a:ext>
            </a:extLst>
          </p:cNvPr>
          <p:cNvCxnSpPr/>
          <p:nvPr userDrawn="1"/>
        </p:nvCxnSpPr>
        <p:spPr>
          <a:xfrm>
            <a:off x="4994123" y="6001108"/>
            <a:ext cx="0" cy="633466"/>
          </a:xfrm>
          <a:prstGeom prst="line">
            <a:avLst/>
          </a:prstGeom>
          <a:ln w="38100">
            <a:solidFill>
              <a:srgbClr val="26327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93FEE55-5219-47C2-9CA0-1A5B0708F9CC}"/>
              </a:ext>
            </a:extLst>
          </p:cNvPr>
          <p:cNvCxnSpPr/>
          <p:nvPr userDrawn="1"/>
        </p:nvCxnSpPr>
        <p:spPr>
          <a:xfrm>
            <a:off x="10819793" y="6001108"/>
            <a:ext cx="0" cy="633466"/>
          </a:xfrm>
          <a:prstGeom prst="line">
            <a:avLst/>
          </a:prstGeom>
          <a:ln w="38100">
            <a:solidFill>
              <a:srgbClr val="26327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B4DD8D5-E7B2-4645-B50D-02C16204DAFD}"/>
              </a:ext>
            </a:extLst>
          </p:cNvPr>
          <p:cNvCxnSpPr/>
          <p:nvPr userDrawn="1"/>
        </p:nvCxnSpPr>
        <p:spPr>
          <a:xfrm>
            <a:off x="6588887" y="6001108"/>
            <a:ext cx="0" cy="633466"/>
          </a:xfrm>
          <a:prstGeom prst="line">
            <a:avLst/>
          </a:prstGeom>
          <a:ln w="38100">
            <a:solidFill>
              <a:srgbClr val="263270"/>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560710D-A946-42B9-AEF6-E518366A9286}"/>
              </a:ext>
            </a:extLst>
          </p:cNvPr>
          <p:cNvSpPr txBox="1"/>
          <p:nvPr userDrawn="1"/>
        </p:nvSpPr>
        <p:spPr>
          <a:xfrm>
            <a:off x="6820164" y="5953231"/>
            <a:ext cx="2178698" cy="692497"/>
          </a:xfrm>
          <a:prstGeom prst="rect">
            <a:avLst/>
          </a:prstGeom>
          <a:noFill/>
        </p:spPr>
        <p:txBody>
          <a:bodyPr wrap="square" rtlCol="0">
            <a:spAutoFit/>
          </a:bodyPr>
          <a:lstStyle/>
          <a:p>
            <a:pPr>
              <a:spcBef>
                <a:spcPts val="600"/>
              </a:spcBef>
            </a:pPr>
            <a:endParaRPr lang="en-US" dirty="0">
              <a:latin typeface="+mj-lt"/>
            </a:endParaRPr>
          </a:p>
          <a:p>
            <a:pPr>
              <a:spcBef>
                <a:spcPts val="600"/>
              </a:spcBef>
            </a:pPr>
            <a:r>
              <a:rPr lang="en-US" sz="1600" dirty="0">
                <a:latin typeface="+mj-lt"/>
              </a:rPr>
              <a:t>Group Members:</a:t>
            </a:r>
          </a:p>
        </p:txBody>
      </p:sp>
      <p:sp>
        <p:nvSpPr>
          <p:cNvPr id="22" name="TextBox 21">
            <a:extLst>
              <a:ext uri="{FF2B5EF4-FFF2-40B4-BE49-F238E27FC236}">
                <a16:creationId xmlns:a16="http://schemas.microsoft.com/office/drawing/2014/main" id="{17B0C216-49F1-4C93-B514-6EAD8A6F625F}"/>
              </a:ext>
            </a:extLst>
          </p:cNvPr>
          <p:cNvSpPr txBox="1"/>
          <p:nvPr userDrawn="1"/>
        </p:nvSpPr>
        <p:spPr>
          <a:xfrm>
            <a:off x="9024156" y="6000315"/>
            <a:ext cx="1784340" cy="661720"/>
          </a:xfrm>
          <a:prstGeom prst="rect">
            <a:avLst/>
          </a:prstGeom>
          <a:noFill/>
        </p:spPr>
        <p:txBody>
          <a:bodyPr wrap="square" rtlCol="0">
            <a:spAutoFit/>
          </a:bodyPr>
          <a:lstStyle/>
          <a:p>
            <a:pPr>
              <a:spcBef>
                <a:spcPts val="600"/>
              </a:spcBef>
            </a:pPr>
            <a:r>
              <a:rPr lang="en-US" sz="1600" dirty="0">
                <a:latin typeface="+mn-lt"/>
              </a:rPr>
              <a:t>Fatima</a:t>
            </a:r>
            <a:r>
              <a:rPr lang="en-US" sz="1600" baseline="0" dirty="0">
                <a:latin typeface="+mn-lt"/>
              </a:rPr>
              <a:t> </a:t>
            </a:r>
            <a:r>
              <a:rPr lang="en-US" sz="1600" baseline="0" dirty="0" err="1">
                <a:latin typeface="+mn-lt"/>
              </a:rPr>
              <a:t>Tuz</a:t>
            </a:r>
            <a:r>
              <a:rPr lang="en-US" sz="1600" baseline="0" dirty="0">
                <a:latin typeface="+mn-lt"/>
              </a:rPr>
              <a:t>-Zehra</a:t>
            </a:r>
          </a:p>
          <a:p>
            <a:pPr>
              <a:spcBef>
                <a:spcPts val="600"/>
              </a:spcBef>
            </a:pPr>
            <a:r>
              <a:rPr lang="en-US" sz="1600" baseline="0" dirty="0">
                <a:latin typeface="+mn-lt"/>
              </a:rPr>
              <a:t>Muhammad Maaz</a:t>
            </a:r>
            <a:endParaRPr lang="en-US" sz="1600" dirty="0">
              <a:latin typeface="+mn-lt"/>
            </a:endParaRPr>
          </a:p>
        </p:txBody>
      </p:sp>
      <p:sp>
        <p:nvSpPr>
          <p:cNvPr id="23" name="TextBox 22">
            <a:extLst>
              <a:ext uri="{FF2B5EF4-FFF2-40B4-BE49-F238E27FC236}">
                <a16:creationId xmlns:a16="http://schemas.microsoft.com/office/drawing/2014/main" id="{3DA4C06E-E359-45E3-9DBE-59CCB3CB90D7}"/>
              </a:ext>
            </a:extLst>
          </p:cNvPr>
          <p:cNvSpPr txBox="1"/>
          <p:nvPr userDrawn="1"/>
        </p:nvSpPr>
        <p:spPr>
          <a:xfrm>
            <a:off x="5189785" y="6292218"/>
            <a:ext cx="1475273" cy="338554"/>
          </a:xfrm>
          <a:prstGeom prst="rect">
            <a:avLst/>
          </a:prstGeom>
          <a:noFill/>
        </p:spPr>
        <p:txBody>
          <a:bodyPr wrap="square" rtlCol="0">
            <a:spAutoFit/>
          </a:bodyPr>
          <a:lstStyle/>
          <a:p>
            <a:pPr>
              <a:spcBef>
                <a:spcPts val="600"/>
              </a:spcBef>
            </a:pPr>
            <a:r>
              <a:rPr lang="en-US" sz="1600" dirty="0">
                <a:latin typeface="+mj-lt"/>
              </a:rPr>
              <a:t>BESE-10B</a:t>
            </a:r>
            <a:endParaRPr lang="en-US" dirty="0">
              <a:latin typeface="+mj-lt"/>
            </a:endParaRPr>
          </a:p>
        </p:txBody>
      </p:sp>
    </p:spTree>
    <p:extLst>
      <p:ext uri="{BB962C8B-B14F-4D97-AF65-F5344CB8AC3E}">
        <p14:creationId xmlns:p14="http://schemas.microsoft.com/office/powerpoint/2010/main" val="25600686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250" fill="hold"/>
                                        <p:tgtEl>
                                          <p:spTgt spid="17"/>
                                        </p:tgtEl>
                                        <p:attrNameLst>
                                          <p:attrName>ppt_x</p:attrName>
                                        </p:attrNameLst>
                                      </p:cBhvr>
                                      <p:tavLst>
                                        <p:tav tm="0">
                                          <p:val>
                                            <p:strVal val="#ppt_x"/>
                                          </p:val>
                                        </p:tav>
                                        <p:tav tm="100000">
                                          <p:val>
                                            <p:strVal val="#ppt_x"/>
                                          </p:val>
                                        </p:tav>
                                      </p:tavLst>
                                    </p:anim>
                                    <p:anim calcmode="lin" valueType="num">
                                      <p:cBhvr additive="base">
                                        <p:cTn id="8" dur="250" fill="hold"/>
                                        <p:tgtEl>
                                          <p:spTgt spid="17"/>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250"/>
                                        <p:tgtEl>
                                          <p:spTgt spid="18"/>
                                        </p:tgtEl>
                                      </p:cBhvr>
                                    </p:animEffect>
                                    <p:anim calcmode="lin" valueType="num">
                                      <p:cBhvr>
                                        <p:cTn id="12" dur="250" fill="hold"/>
                                        <p:tgtEl>
                                          <p:spTgt spid="18"/>
                                        </p:tgtEl>
                                        <p:attrNameLst>
                                          <p:attrName>ppt_x</p:attrName>
                                        </p:attrNameLst>
                                      </p:cBhvr>
                                      <p:tavLst>
                                        <p:tav tm="0">
                                          <p:val>
                                            <p:strVal val="#ppt_x"/>
                                          </p:val>
                                        </p:tav>
                                        <p:tav tm="100000">
                                          <p:val>
                                            <p:strVal val="#ppt_x"/>
                                          </p:val>
                                        </p:tav>
                                      </p:tavLst>
                                    </p:anim>
                                    <p:anim calcmode="lin" valueType="num">
                                      <p:cBhvr>
                                        <p:cTn id="13" dur="250" fill="hold"/>
                                        <p:tgtEl>
                                          <p:spTgt spid="18"/>
                                        </p:tgtEl>
                                        <p:attrNameLst>
                                          <p:attrName>ppt_y</p:attrName>
                                        </p:attrNameLst>
                                      </p:cBhvr>
                                      <p:tavLst>
                                        <p:tav tm="0">
                                          <p:val>
                                            <p:strVal val="#ppt_y+.1"/>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up)">
                                      <p:cBhvr>
                                        <p:cTn id="31" dur="500"/>
                                        <p:tgtEl>
                                          <p:spTgt spid="23"/>
                                        </p:tgtEl>
                                      </p:cBhvr>
                                    </p:animEffect>
                                  </p:childTnLst>
                                </p:cTn>
                              </p:par>
                              <p:par>
                                <p:cTn id="32" presetID="2" presetClass="entr" presetSubtype="4"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additive="base">
                                        <p:cTn id="34" dur="250" fill="hold"/>
                                        <p:tgtEl>
                                          <p:spTgt spid="13"/>
                                        </p:tgtEl>
                                        <p:attrNameLst>
                                          <p:attrName>ppt_x</p:attrName>
                                        </p:attrNameLst>
                                      </p:cBhvr>
                                      <p:tavLst>
                                        <p:tav tm="0">
                                          <p:val>
                                            <p:strVal val="#ppt_x"/>
                                          </p:val>
                                        </p:tav>
                                        <p:tav tm="100000">
                                          <p:val>
                                            <p:strVal val="#ppt_x"/>
                                          </p:val>
                                        </p:tav>
                                      </p:tavLst>
                                    </p:anim>
                                    <p:anim calcmode="lin" valueType="num">
                                      <p:cBhvr additive="base">
                                        <p:cTn id="35" dur="250" fill="hold"/>
                                        <p:tgtEl>
                                          <p:spTgt spid="13"/>
                                        </p:tgtEl>
                                        <p:attrNameLst>
                                          <p:attrName>ppt_y</p:attrName>
                                        </p:attrNameLst>
                                      </p:cBhvr>
                                      <p:tavLst>
                                        <p:tav tm="0">
                                          <p:val>
                                            <p:strVal val="1+#ppt_h/2"/>
                                          </p:val>
                                        </p:tav>
                                        <p:tav tm="100000">
                                          <p:val>
                                            <p:strVal val="#ppt_y"/>
                                          </p:val>
                                        </p:tav>
                                      </p:tavLst>
                                    </p:anim>
                                  </p:childTnLst>
                                </p:cTn>
                              </p:par>
                              <p:par>
                                <p:cTn id="36" presetID="2" presetClass="entr" presetSubtype="1" fill="hold" nodeType="with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additive="base">
                                        <p:cTn id="38" dur="250" fill="hold"/>
                                        <p:tgtEl>
                                          <p:spTgt spid="20"/>
                                        </p:tgtEl>
                                        <p:attrNameLst>
                                          <p:attrName>ppt_x</p:attrName>
                                        </p:attrNameLst>
                                      </p:cBhvr>
                                      <p:tavLst>
                                        <p:tav tm="0">
                                          <p:val>
                                            <p:strVal val="#ppt_x"/>
                                          </p:val>
                                        </p:tav>
                                        <p:tav tm="100000">
                                          <p:val>
                                            <p:strVal val="#ppt_x"/>
                                          </p:val>
                                        </p:tav>
                                      </p:tavLst>
                                    </p:anim>
                                    <p:anim calcmode="lin" valueType="num">
                                      <p:cBhvr additive="base">
                                        <p:cTn id="39" dur="250" fill="hold"/>
                                        <p:tgtEl>
                                          <p:spTgt spid="20"/>
                                        </p:tgtEl>
                                        <p:attrNameLst>
                                          <p:attrName>ppt_y</p:attrName>
                                        </p:attrNameLst>
                                      </p:cBhvr>
                                      <p:tavLst>
                                        <p:tav tm="0">
                                          <p:val>
                                            <p:strVal val="0-#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additive="base">
                                        <p:cTn id="42" dur="250" fill="hold"/>
                                        <p:tgtEl>
                                          <p:spTgt spid="19"/>
                                        </p:tgtEl>
                                        <p:attrNameLst>
                                          <p:attrName>ppt_x</p:attrName>
                                        </p:attrNameLst>
                                      </p:cBhvr>
                                      <p:tavLst>
                                        <p:tav tm="0">
                                          <p:val>
                                            <p:strVal val="#ppt_x"/>
                                          </p:val>
                                        </p:tav>
                                        <p:tav tm="100000">
                                          <p:val>
                                            <p:strVal val="#ppt_x"/>
                                          </p:val>
                                        </p:tav>
                                      </p:tavLst>
                                    </p:anim>
                                    <p:anim calcmode="lin" valueType="num">
                                      <p:cBhvr additive="base">
                                        <p:cTn id="43" dur="2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7" grpId="0" animBg="1"/>
      <p:bldP spid="11" grpId="0"/>
      <p:bldP spid="21" grpId="0"/>
      <p:bldP spid="22" grpId="0"/>
      <p:bldP spid="23" grpId="0"/>
    </p:bldLst>
  </p:timing>
  <p:txStyles>
    <p:titleStyle>
      <a:lvl1pPr algn="l" defTabSz="914400" rtl="0" eaLnBrk="1" latinLnBrk="0" hangingPunct="1">
        <a:lnSpc>
          <a:spcPct val="90000"/>
        </a:lnSpc>
        <a:spcBef>
          <a:spcPct val="0"/>
        </a:spcBef>
        <a:buNone/>
        <a:defRPr sz="40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0.gif"/><Relationship Id="rId7" Type="http://schemas.openxmlformats.org/officeDocument/2006/relationships/image" Target="../media/image14.gif"/><Relationship Id="rId2" Type="http://schemas.openxmlformats.org/officeDocument/2006/relationships/image" Target="../media/image9.gif"/><Relationship Id="rId1" Type="http://schemas.openxmlformats.org/officeDocument/2006/relationships/slideLayout" Target="../slideLayouts/slideLayout9.xml"/><Relationship Id="rId6" Type="http://schemas.openxmlformats.org/officeDocument/2006/relationships/image" Target="../media/image13.gif"/><Relationship Id="rId5" Type="http://schemas.openxmlformats.org/officeDocument/2006/relationships/image" Target="../media/image12.gif"/><Relationship Id="rId4" Type="http://schemas.openxmlformats.org/officeDocument/2006/relationships/image" Target="../media/image11.gif"/></Relationships>
</file>

<file path=ppt/slides/_rels/slide1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gif"/><Relationship Id="rId1" Type="http://schemas.openxmlformats.org/officeDocument/2006/relationships/slideLayout" Target="../slideLayouts/slideLayout9.xml"/><Relationship Id="rId6" Type="http://schemas.openxmlformats.org/officeDocument/2006/relationships/image" Target="../media/image19.gif"/><Relationship Id="rId5" Type="http://schemas.openxmlformats.org/officeDocument/2006/relationships/image" Target="../media/image18.gif"/><Relationship Id="rId4" Type="http://schemas.openxmlformats.org/officeDocument/2006/relationships/image" Target="../media/image17.gif"/></Relationships>
</file>

<file path=ppt/slides/_rels/slide19.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gif"/><Relationship Id="rId1" Type="http://schemas.openxmlformats.org/officeDocument/2006/relationships/slideLayout" Target="../slideLayouts/slideLayout9.xml"/><Relationship Id="rId4" Type="http://schemas.openxmlformats.org/officeDocument/2006/relationships/image" Target="../media/image22.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AC184122-2DA7-408B-BB74-9D1DBCDEFAE6}"/>
              </a:ext>
            </a:extLst>
          </p:cNvPr>
          <p:cNvSpPr/>
          <p:nvPr/>
        </p:nvSpPr>
        <p:spPr>
          <a:xfrm>
            <a:off x="506628" y="1631092"/>
            <a:ext cx="9082216" cy="359581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7E73073E-DF30-4616-82EC-EEB99C01DD29}"/>
              </a:ext>
            </a:extLst>
          </p:cNvPr>
          <p:cNvSpPr/>
          <p:nvPr/>
        </p:nvSpPr>
        <p:spPr>
          <a:xfrm>
            <a:off x="2603156" y="1631092"/>
            <a:ext cx="9082216" cy="359581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76A414A-8348-4092-8275-0DF7EFEFA7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0084" y="1839760"/>
            <a:ext cx="3511832" cy="3178480"/>
          </a:xfrm>
          <a:prstGeom prst="rect">
            <a:avLst/>
          </a:prstGeom>
        </p:spPr>
      </p:pic>
    </p:spTree>
    <p:extLst>
      <p:ext uri="{BB962C8B-B14F-4D97-AF65-F5344CB8AC3E}">
        <p14:creationId xmlns:p14="http://schemas.microsoft.com/office/powerpoint/2010/main" val="970054352"/>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250" fill="hold"/>
                                        <p:tgtEl>
                                          <p:spTgt spid="5"/>
                                        </p:tgtEl>
                                        <p:attrNameLst>
                                          <p:attrName>ppt_x</p:attrName>
                                        </p:attrNameLst>
                                      </p:cBhvr>
                                      <p:tavLst>
                                        <p:tav tm="0">
                                          <p:val>
                                            <p:strVal val="1+#ppt_w/2"/>
                                          </p:val>
                                        </p:tav>
                                        <p:tav tm="100000">
                                          <p:val>
                                            <p:strVal val="#ppt_x"/>
                                          </p:val>
                                        </p:tav>
                                      </p:tavLst>
                                    </p:anim>
                                    <p:anim calcmode="lin" valueType="num">
                                      <p:cBhvr additive="base">
                                        <p:cTn id="12" dur="2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7F1953-A32F-48C7-9B1D-FDCC945B9310}"/>
              </a:ext>
            </a:extLst>
          </p:cNvPr>
          <p:cNvSpPr>
            <a:spLocks noGrp="1"/>
          </p:cNvSpPr>
          <p:nvPr>
            <p:ph type="title"/>
          </p:nvPr>
        </p:nvSpPr>
        <p:spPr>
          <a:xfrm>
            <a:off x="643438" y="321235"/>
            <a:ext cx="3932237" cy="1408711"/>
          </a:xfrm>
        </p:spPr>
        <p:txBody>
          <a:bodyPr>
            <a:normAutofit/>
          </a:bodyPr>
          <a:lstStyle/>
          <a:p>
            <a:r>
              <a:rPr lang="en-US" sz="3600" dirty="0"/>
              <a:t>Receipt generator</a:t>
            </a:r>
          </a:p>
        </p:txBody>
      </p:sp>
      <p:sp>
        <p:nvSpPr>
          <p:cNvPr id="4" name="Text Placeholder 3">
            <a:extLst>
              <a:ext uri="{FF2B5EF4-FFF2-40B4-BE49-F238E27FC236}">
                <a16:creationId xmlns:a16="http://schemas.microsoft.com/office/drawing/2014/main" id="{E36B7857-3FD9-4120-A740-9B87FAB97B96}"/>
              </a:ext>
            </a:extLst>
          </p:cNvPr>
          <p:cNvSpPr>
            <a:spLocks noGrp="1"/>
          </p:cNvSpPr>
          <p:nvPr>
            <p:ph type="body" sz="half" idx="2"/>
          </p:nvPr>
        </p:nvSpPr>
        <p:spPr>
          <a:xfrm>
            <a:off x="576776" y="2571504"/>
            <a:ext cx="4065562" cy="2957098"/>
          </a:xfrm>
        </p:spPr>
        <p:txBody>
          <a:bodyPr/>
          <a:lstStyle/>
          <a:p>
            <a:pPr algn="just"/>
            <a:r>
              <a:rPr lang="en-US" dirty="0"/>
              <a:t>Receipt generator fetches user credentials and compares it with the data in the locally stored excel file.</a:t>
            </a:r>
          </a:p>
        </p:txBody>
      </p:sp>
      <p:pic>
        <p:nvPicPr>
          <p:cNvPr id="8" name="Picture Placeholder 7">
            <a:extLst>
              <a:ext uri="{FF2B5EF4-FFF2-40B4-BE49-F238E27FC236}">
                <a16:creationId xmlns:a16="http://schemas.microsoft.com/office/drawing/2014/main" id="{D8C2D05A-3F7E-4C1C-A6C1-6DFE08388F1A}"/>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3614" r="13614"/>
          <a:stretch>
            <a:fillRect/>
          </a:stretch>
        </p:blipFill>
        <p:spPr>
          <a:xfrm>
            <a:off x="5399903" y="599779"/>
            <a:ext cx="6194916" cy="4785132"/>
          </a:xfrm>
        </p:spPr>
      </p:pic>
    </p:spTree>
    <p:extLst>
      <p:ext uri="{BB962C8B-B14F-4D97-AF65-F5344CB8AC3E}">
        <p14:creationId xmlns:p14="http://schemas.microsoft.com/office/powerpoint/2010/main" val="186262262"/>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EEDB15-3D97-40CA-8357-6DF404F63CEC}"/>
              </a:ext>
            </a:extLst>
          </p:cNvPr>
          <p:cNvSpPr>
            <a:spLocks noGrp="1"/>
          </p:cNvSpPr>
          <p:nvPr>
            <p:ph type="title"/>
          </p:nvPr>
        </p:nvSpPr>
        <p:spPr>
          <a:xfrm>
            <a:off x="581654" y="651999"/>
            <a:ext cx="3932237" cy="786137"/>
          </a:xfrm>
        </p:spPr>
        <p:txBody>
          <a:bodyPr>
            <a:normAutofit/>
          </a:bodyPr>
          <a:lstStyle/>
          <a:p>
            <a:r>
              <a:rPr lang="en-US" sz="3600" dirty="0"/>
              <a:t>Login page</a:t>
            </a:r>
          </a:p>
        </p:txBody>
      </p:sp>
      <p:sp>
        <p:nvSpPr>
          <p:cNvPr id="4" name="Text Placeholder 3">
            <a:extLst>
              <a:ext uri="{FF2B5EF4-FFF2-40B4-BE49-F238E27FC236}">
                <a16:creationId xmlns:a16="http://schemas.microsoft.com/office/drawing/2014/main" id="{87E9AB9B-E903-48A1-9573-1F701B1506A7}"/>
              </a:ext>
            </a:extLst>
          </p:cNvPr>
          <p:cNvSpPr>
            <a:spLocks noGrp="1"/>
          </p:cNvSpPr>
          <p:nvPr>
            <p:ph type="body" sz="half" idx="2"/>
          </p:nvPr>
        </p:nvSpPr>
        <p:spPr>
          <a:xfrm>
            <a:off x="581654" y="2571504"/>
            <a:ext cx="4065562" cy="2957098"/>
          </a:xfrm>
        </p:spPr>
        <p:txBody>
          <a:bodyPr/>
          <a:lstStyle/>
          <a:p>
            <a:pPr algn="just"/>
            <a:r>
              <a:rPr lang="en-US" dirty="0"/>
              <a:t>It is displayed in the voting booth and is used to fetch data sent to the voter through an e-mail.</a:t>
            </a:r>
          </a:p>
        </p:txBody>
      </p:sp>
      <p:pic>
        <p:nvPicPr>
          <p:cNvPr id="8" name="Picture Placeholder 7">
            <a:extLst>
              <a:ext uri="{FF2B5EF4-FFF2-40B4-BE49-F238E27FC236}">
                <a16:creationId xmlns:a16="http://schemas.microsoft.com/office/drawing/2014/main" id="{F54127E6-4DF7-4A59-9787-93DCB346F06E}"/>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3614" r="13614"/>
          <a:stretch>
            <a:fillRect/>
          </a:stretch>
        </p:blipFill>
        <p:spPr>
          <a:xfrm>
            <a:off x="5375949" y="537994"/>
            <a:ext cx="6278315" cy="4849552"/>
          </a:xfrm>
        </p:spPr>
      </p:pic>
    </p:spTree>
    <p:extLst>
      <p:ext uri="{BB962C8B-B14F-4D97-AF65-F5344CB8AC3E}">
        <p14:creationId xmlns:p14="http://schemas.microsoft.com/office/powerpoint/2010/main" val="2464847811"/>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DF089B-09AC-492B-936E-63D68428E109}"/>
              </a:ext>
            </a:extLst>
          </p:cNvPr>
          <p:cNvSpPr>
            <a:spLocks noGrp="1"/>
          </p:cNvSpPr>
          <p:nvPr>
            <p:ph type="title"/>
          </p:nvPr>
        </p:nvSpPr>
        <p:spPr>
          <a:xfrm>
            <a:off x="643438" y="624492"/>
            <a:ext cx="3932237" cy="1025668"/>
          </a:xfrm>
        </p:spPr>
        <p:txBody>
          <a:bodyPr/>
          <a:lstStyle/>
          <a:p>
            <a:r>
              <a:rPr lang="en-US" dirty="0"/>
              <a:t>Voter window</a:t>
            </a:r>
          </a:p>
        </p:txBody>
      </p:sp>
      <p:sp>
        <p:nvSpPr>
          <p:cNvPr id="4" name="Text Placeholder 3">
            <a:extLst>
              <a:ext uri="{FF2B5EF4-FFF2-40B4-BE49-F238E27FC236}">
                <a16:creationId xmlns:a16="http://schemas.microsoft.com/office/drawing/2014/main" id="{B7D23143-725E-4CB4-AFB1-866189816D0A}"/>
              </a:ext>
            </a:extLst>
          </p:cNvPr>
          <p:cNvSpPr>
            <a:spLocks noGrp="1"/>
          </p:cNvSpPr>
          <p:nvPr>
            <p:ph type="body" sz="half" idx="2"/>
          </p:nvPr>
        </p:nvSpPr>
        <p:spPr>
          <a:xfrm>
            <a:off x="576775" y="2571504"/>
            <a:ext cx="4065562" cy="2957098"/>
          </a:xfrm>
        </p:spPr>
        <p:txBody>
          <a:bodyPr/>
          <a:lstStyle/>
          <a:p>
            <a:pPr algn="just"/>
            <a:r>
              <a:rPr lang="en-US" dirty="0"/>
              <a:t>This is the window where the voter castes his vote by clicking on the named buttons. It also allows user to view the campaign of the candidate on the go</a:t>
            </a:r>
          </a:p>
          <a:p>
            <a:endParaRPr lang="en-US" dirty="0"/>
          </a:p>
        </p:txBody>
      </p:sp>
      <p:pic>
        <p:nvPicPr>
          <p:cNvPr id="8" name="Picture Placeholder 7">
            <a:extLst>
              <a:ext uri="{FF2B5EF4-FFF2-40B4-BE49-F238E27FC236}">
                <a16:creationId xmlns:a16="http://schemas.microsoft.com/office/drawing/2014/main" id="{BF3E8E51-DE1E-4D90-8CE8-4608E3961DD7}"/>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68" r="-148"/>
          <a:stretch/>
        </p:blipFill>
        <p:spPr>
          <a:xfrm>
            <a:off x="5357688" y="1223320"/>
            <a:ext cx="6319322" cy="3544521"/>
          </a:xfrm>
        </p:spPr>
      </p:pic>
    </p:spTree>
    <p:extLst>
      <p:ext uri="{BB962C8B-B14F-4D97-AF65-F5344CB8AC3E}">
        <p14:creationId xmlns:p14="http://schemas.microsoft.com/office/powerpoint/2010/main" val="220681490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166246-BAD5-4F7A-B05B-8C4C423DA1ED}"/>
              </a:ext>
            </a:extLst>
          </p:cNvPr>
          <p:cNvSpPr>
            <a:spLocks noGrp="1"/>
          </p:cNvSpPr>
          <p:nvPr>
            <p:ph type="title"/>
          </p:nvPr>
        </p:nvSpPr>
        <p:spPr>
          <a:xfrm>
            <a:off x="643438" y="500923"/>
            <a:ext cx="3932237" cy="1185316"/>
          </a:xfrm>
        </p:spPr>
        <p:txBody>
          <a:bodyPr>
            <a:normAutofit/>
          </a:bodyPr>
          <a:lstStyle/>
          <a:p>
            <a:r>
              <a:rPr lang="en-US" sz="3600" dirty="0"/>
              <a:t>Feedback form</a:t>
            </a:r>
          </a:p>
        </p:txBody>
      </p:sp>
      <p:sp>
        <p:nvSpPr>
          <p:cNvPr id="4" name="Text Placeholder 3">
            <a:extLst>
              <a:ext uri="{FF2B5EF4-FFF2-40B4-BE49-F238E27FC236}">
                <a16:creationId xmlns:a16="http://schemas.microsoft.com/office/drawing/2014/main" id="{CBDC780E-93DA-4455-806B-CCDEDA8790B3}"/>
              </a:ext>
            </a:extLst>
          </p:cNvPr>
          <p:cNvSpPr>
            <a:spLocks noGrp="1"/>
          </p:cNvSpPr>
          <p:nvPr>
            <p:ph type="body" sz="half" idx="2"/>
          </p:nvPr>
        </p:nvSpPr>
        <p:spPr>
          <a:xfrm>
            <a:off x="576775" y="2499836"/>
            <a:ext cx="4065562" cy="2957098"/>
          </a:xfrm>
        </p:spPr>
        <p:txBody>
          <a:bodyPr/>
          <a:lstStyle/>
          <a:p>
            <a:pPr algn="just"/>
            <a:r>
              <a:rPr lang="en-US" dirty="0"/>
              <a:t>Feedback of the voter is obtained and saved using file handling to be aware of the expectations and feedback of the user regarding the candidate and election campaign.</a:t>
            </a:r>
          </a:p>
        </p:txBody>
      </p:sp>
      <p:pic>
        <p:nvPicPr>
          <p:cNvPr id="12" name="Picture Placeholder 11">
            <a:extLst>
              <a:ext uri="{FF2B5EF4-FFF2-40B4-BE49-F238E27FC236}">
                <a16:creationId xmlns:a16="http://schemas.microsoft.com/office/drawing/2014/main" id="{07373CFD-E2F9-4CD3-868D-82498D45D31E}"/>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01" r="-186"/>
          <a:stretch/>
        </p:blipFill>
        <p:spPr>
          <a:xfrm>
            <a:off x="5325763" y="1242328"/>
            <a:ext cx="6359435" cy="3564449"/>
          </a:xfrm>
        </p:spPr>
      </p:pic>
    </p:spTree>
    <p:extLst>
      <p:ext uri="{BB962C8B-B14F-4D97-AF65-F5344CB8AC3E}">
        <p14:creationId xmlns:p14="http://schemas.microsoft.com/office/powerpoint/2010/main" val="2644349243"/>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EB0A1-E70B-4682-AEE5-5A1E69E07336}"/>
              </a:ext>
            </a:extLst>
          </p:cNvPr>
          <p:cNvSpPr>
            <a:spLocks noGrp="1"/>
          </p:cNvSpPr>
          <p:nvPr>
            <p:ph type="title"/>
          </p:nvPr>
        </p:nvSpPr>
        <p:spPr>
          <a:xfrm>
            <a:off x="838200" y="2627141"/>
            <a:ext cx="10515600" cy="1603717"/>
          </a:xfrm>
        </p:spPr>
        <p:txBody>
          <a:bodyPr/>
          <a:lstStyle/>
          <a:p>
            <a:r>
              <a:rPr lang="en-US" dirty="0"/>
              <a:t>User INTERFACE</a:t>
            </a:r>
          </a:p>
        </p:txBody>
      </p:sp>
    </p:spTree>
    <p:extLst>
      <p:ext uri="{BB962C8B-B14F-4D97-AF65-F5344CB8AC3E}">
        <p14:creationId xmlns:p14="http://schemas.microsoft.com/office/powerpoint/2010/main" val="3811413698"/>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43C74C-D3B5-40E2-9049-468648089DFB}"/>
              </a:ext>
            </a:extLst>
          </p:cNvPr>
          <p:cNvSpPr>
            <a:spLocks noGrp="1"/>
          </p:cNvSpPr>
          <p:nvPr>
            <p:ph idx="1"/>
          </p:nvPr>
        </p:nvSpPr>
        <p:spPr>
          <a:xfrm>
            <a:off x="838200" y="2326531"/>
            <a:ext cx="10515600" cy="3112913"/>
          </a:xfrm>
        </p:spPr>
        <p:txBody>
          <a:bodyPr>
            <a:normAutofit fontScale="92500" lnSpcReduction="10000"/>
          </a:bodyPr>
          <a:lstStyle/>
          <a:p>
            <a:r>
              <a:rPr lang="en-US" sz="2000" b="1" dirty="0" err="1"/>
              <a:t>Tkinter</a:t>
            </a:r>
            <a:endParaRPr lang="en-US" sz="2000" b="1" dirty="0"/>
          </a:p>
          <a:p>
            <a:pPr lvl="1"/>
            <a:r>
              <a:rPr lang="en-US" sz="1800" dirty="0"/>
              <a:t>It is used for developing the graphical user interface (GUI).</a:t>
            </a:r>
          </a:p>
          <a:p>
            <a:pPr lvl="1"/>
            <a:r>
              <a:rPr lang="en-US" sz="1800" dirty="0"/>
              <a:t>It is the core module behind </a:t>
            </a:r>
            <a:r>
              <a:rPr lang="en-US" sz="1800" dirty="0" err="1"/>
              <a:t>Electicider</a:t>
            </a:r>
            <a:endParaRPr lang="en-US" sz="1800" dirty="0"/>
          </a:p>
          <a:p>
            <a:r>
              <a:rPr lang="en-US" sz="2000" b="1" dirty="0"/>
              <a:t>PIL(Python Imaging Library)</a:t>
            </a:r>
          </a:p>
          <a:p>
            <a:pPr lvl="1"/>
            <a:r>
              <a:rPr lang="en-US" sz="1800" dirty="0"/>
              <a:t>PILLOW or more commonly known as PIL is used to import images and resize them at the same time in python </a:t>
            </a:r>
          </a:p>
          <a:p>
            <a:r>
              <a:rPr lang="en-US" sz="2000" b="1" dirty="0" err="1"/>
              <a:t>ScrolledText</a:t>
            </a:r>
            <a:endParaRPr lang="en-US" sz="2000" b="1" dirty="0"/>
          </a:p>
          <a:p>
            <a:pPr lvl="1"/>
            <a:r>
              <a:rPr lang="en-US" sz="1600" dirty="0"/>
              <a:t>Used to make a scrollable entry box for large inputs</a:t>
            </a:r>
          </a:p>
          <a:p>
            <a:r>
              <a:rPr lang="en-US" sz="2000" b="1" dirty="0"/>
              <a:t>Time</a:t>
            </a:r>
          </a:p>
          <a:p>
            <a:pPr lvl="1"/>
            <a:r>
              <a:rPr lang="en-US" sz="1800" dirty="0"/>
              <a:t>It is used to refresh and produce smooth animations for aesthetics</a:t>
            </a:r>
          </a:p>
        </p:txBody>
      </p:sp>
      <p:sp>
        <p:nvSpPr>
          <p:cNvPr id="3" name="Title 2">
            <a:extLst>
              <a:ext uri="{FF2B5EF4-FFF2-40B4-BE49-F238E27FC236}">
                <a16:creationId xmlns:a16="http://schemas.microsoft.com/office/drawing/2014/main" id="{E3315CA8-D2B1-4531-89CC-C7C6C37672BC}"/>
              </a:ext>
            </a:extLst>
          </p:cNvPr>
          <p:cNvSpPr>
            <a:spLocks noGrp="1"/>
          </p:cNvSpPr>
          <p:nvPr>
            <p:ph type="title"/>
          </p:nvPr>
        </p:nvSpPr>
        <p:spPr/>
        <p:txBody>
          <a:bodyPr/>
          <a:lstStyle/>
          <a:p>
            <a:r>
              <a:rPr lang="en-US" dirty="0"/>
              <a:t>Functions of Libraries used</a:t>
            </a:r>
          </a:p>
        </p:txBody>
      </p:sp>
    </p:spTree>
    <p:extLst>
      <p:ext uri="{BB962C8B-B14F-4D97-AF65-F5344CB8AC3E}">
        <p14:creationId xmlns:p14="http://schemas.microsoft.com/office/powerpoint/2010/main" val="3277068693"/>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C3CD5181-BA8A-4DE9-AEFE-2351CE365E49}"/>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38279" t="20892" r="-1921" b="28968"/>
          <a:stretch/>
        </p:blipFill>
        <p:spPr>
          <a:xfrm>
            <a:off x="5317523" y="1624914"/>
            <a:ext cx="6515273" cy="2885303"/>
          </a:xfrm>
        </p:spPr>
      </p:pic>
      <p:sp>
        <p:nvSpPr>
          <p:cNvPr id="3" name="Title 2">
            <a:extLst>
              <a:ext uri="{FF2B5EF4-FFF2-40B4-BE49-F238E27FC236}">
                <a16:creationId xmlns:a16="http://schemas.microsoft.com/office/drawing/2014/main" id="{70469E82-8B74-4D28-8B27-50BE0ADF7162}"/>
              </a:ext>
            </a:extLst>
          </p:cNvPr>
          <p:cNvSpPr>
            <a:spLocks noGrp="1"/>
          </p:cNvSpPr>
          <p:nvPr>
            <p:ph type="title"/>
          </p:nvPr>
        </p:nvSpPr>
        <p:spPr>
          <a:xfrm>
            <a:off x="643438" y="0"/>
            <a:ext cx="3932237" cy="1600200"/>
          </a:xfrm>
        </p:spPr>
        <p:txBody>
          <a:bodyPr/>
          <a:lstStyle/>
          <a:p>
            <a:r>
              <a:rPr lang="en-US" dirty="0"/>
              <a:t>Custom </a:t>
            </a:r>
            <a:br>
              <a:rPr lang="en-US" dirty="0"/>
            </a:br>
            <a:r>
              <a:rPr lang="en-US" dirty="0"/>
              <a:t>Radio Buttons</a:t>
            </a:r>
          </a:p>
        </p:txBody>
      </p:sp>
      <p:sp>
        <p:nvSpPr>
          <p:cNvPr id="4" name="Text Placeholder 3">
            <a:extLst>
              <a:ext uri="{FF2B5EF4-FFF2-40B4-BE49-F238E27FC236}">
                <a16:creationId xmlns:a16="http://schemas.microsoft.com/office/drawing/2014/main" id="{09DBBFC4-F536-4624-AC9C-73D82C459AB1}"/>
              </a:ext>
            </a:extLst>
          </p:cNvPr>
          <p:cNvSpPr>
            <a:spLocks noGrp="1"/>
          </p:cNvSpPr>
          <p:nvPr>
            <p:ph type="body" sz="half" idx="2"/>
          </p:nvPr>
        </p:nvSpPr>
        <p:spPr>
          <a:xfrm>
            <a:off x="576775" y="2571504"/>
            <a:ext cx="4065562" cy="2957098"/>
          </a:xfrm>
        </p:spPr>
        <p:txBody>
          <a:bodyPr/>
          <a:lstStyle/>
          <a:p>
            <a:pPr algn="just"/>
            <a:r>
              <a:rPr lang="en-US" dirty="0"/>
              <a:t>Radio buttons are custom designed to match the theme of the program and improve the visuals, also helping user to notice them as they are larger than the stock radio buttons</a:t>
            </a:r>
          </a:p>
        </p:txBody>
      </p:sp>
    </p:spTree>
    <p:extLst>
      <p:ext uri="{BB962C8B-B14F-4D97-AF65-F5344CB8AC3E}">
        <p14:creationId xmlns:p14="http://schemas.microsoft.com/office/powerpoint/2010/main" val="2862275298"/>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B4B761A4-A25E-4623-A775-E12E88609308}"/>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507" r="507"/>
          <a:stretch>
            <a:fillRect/>
          </a:stretch>
        </p:blipFill>
        <p:spPr>
          <a:xfrm>
            <a:off x="5402620" y="812881"/>
            <a:ext cx="2901121" cy="1142540"/>
          </a:xfrm>
        </p:spPr>
      </p:pic>
      <p:sp>
        <p:nvSpPr>
          <p:cNvPr id="3" name="Title 2">
            <a:extLst>
              <a:ext uri="{FF2B5EF4-FFF2-40B4-BE49-F238E27FC236}">
                <a16:creationId xmlns:a16="http://schemas.microsoft.com/office/drawing/2014/main" id="{8460917B-A441-4A0F-9526-E62467025D5A}"/>
              </a:ext>
            </a:extLst>
          </p:cNvPr>
          <p:cNvSpPr>
            <a:spLocks noGrp="1"/>
          </p:cNvSpPr>
          <p:nvPr>
            <p:ph type="title"/>
          </p:nvPr>
        </p:nvSpPr>
        <p:spPr>
          <a:xfrm>
            <a:off x="643438" y="824786"/>
            <a:ext cx="3932237" cy="587792"/>
          </a:xfrm>
        </p:spPr>
        <p:txBody>
          <a:bodyPr/>
          <a:lstStyle/>
          <a:p>
            <a:r>
              <a:rPr lang="en-US" dirty="0"/>
              <a:t>Hover Effects</a:t>
            </a:r>
          </a:p>
        </p:txBody>
      </p:sp>
      <p:sp>
        <p:nvSpPr>
          <p:cNvPr id="4" name="Text Placeholder 3">
            <a:extLst>
              <a:ext uri="{FF2B5EF4-FFF2-40B4-BE49-F238E27FC236}">
                <a16:creationId xmlns:a16="http://schemas.microsoft.com/office/drawing/2014/main" id="{DC319D3D-18CC-40E8-B33D-7EE780865284}"/>
              </a:ext>
            </a:extLst>
          </p:cNvPr>
          <p:cNvSpPr>
            <a:spLocks noGrp="1"/>
          </p:cNvSpPr>
          <p:nvPr>
            <p:ph type="body" sz="half" idx="2"/>
          </p:nvPr>
        </p:nvSpPr>
        <p:spPr>
          <a:xfrm>
            <a:off x="576775" y="2606595"/>
            <a:ext cx="4065562" cy="2957098"/>
          </a:xfrm>
        </p:spPr>
        <p:txBody>
          <a:bodyPr/>
          <a:lstStyle/>
          <a:p>
            <a:pPr algn="just"/>
            <a:r>
              <a:rPr lang="en-US" dirty="0"/>
              <a:t>Interactive Buttons change when pointer moves over them, so that user can instantly know the button is interactable, making the user experience seamless</a:t>
            </a:r>
          </a:p>
        </p:txBody>
      </p:sp>
      <p:pic>
        <p:nvPicPr>
          <p:cNvPr id="16" name="Picture 15">
            <a:extLst>
              <a:ext uri="{FF2B5EF4-FFF2-40B4-BE49-F238E27FC236}">
                <a16:creationId xmlns:a16="http://schemas.microsoft.com/office/drawing/2014/main" id="{AB22FAAF-CEE7-4868-9247-3A10462BAD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2620" y="2309650"/>
            <a:ext cx="2901121" cy="1130945"/>
          </a:xfrm>
          <a:prstGeom prst="rect">
            <a:avLst/>
          </a:prstGeom>
        </p:spPr>
      </p:pic>
      <p:pic>
        <p:nvPicPr>
          <p:cNvPr id="20" name="Picture 19">
            <a:extLst>
              <a:ext uri="{FF2B5EF4-FFF2-40B4-BE49-F238E27FC236}">
                <a16:creationId xmlns:a16="http://schemas.microsoft.com/office/drawing/2014/main" id="{38414493-8E89-4FE9-97AA-B1829492AB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4636" y="812881"/>
            <a:ext cx="3076706" cy="1199394"/>
          </a:xfrm>
          <a:prstGeom prst="rect">
            <a:avLst/>
          </a:prstGeom>
        </p:spPr>
      </p:pic>
      <p:pic>
        <p:nvPicPr>
          <p:cNvPr id="22" name="Picture 21">
            <a:extLst>
              <a:ext uri="{FF2B5EF4-FFF2-40B4-BE49-F238E27FC236}">
                <a16:creationId xmlns:a16="http://schemas.microsoft.com/office/drawing/2014/main" id="{E70050E3-3F1C-4732-A079-52A0F72F0C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94636" y="2432898"/>
            <a:ext cx="3076706" cy="1199394"/>
          </a:xfrm>
          <a:prstGeom prst="rect">
            <a:avLst/>
          </a:prstGeom>
        </p:spPr>
      </p:pic>
      <p:pic>
        <p:nvPicPr>
          <p:cNvPr id="5" name="Picture 4">
            <a:extLst>
              <a:ext uri="{FF2B5EF4-FFF2-40B4-BE49-F238E27FC236}">
                <a16:creationId xmlns:a16="http://schemas.microsoft.com/office/drawing/2014/main" id="{529F4E1E-3918-49BC-B707-3B92ED2308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02621" y="3734253"/>
            <a:ext cx="3076706" cy="1739634"/>
          </a:xfrm>
          <a:prstGeom prst="rect">
            <a:avLst/>
          </a:prstGeom>
        </p:spPr>
      </p:pic>
      <p:pic>
        <p:nvPicPr>
          <p:cNvPr id="7" name="Picture 6">
            <a:extLst>
              <a:ext uri="{FF2B5EF4-FFF2-40B4-BE49-F238E27FC236}">
                <a16:creationId xmlns:a16="http://schemas.microsoft.com/office/drawing/2014/main" id="{E5FB71E3-3993-4BCD-8425-3FE4181D1B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38515" y="3734252"/>
            <a:ext cx="3076710" cy="1739635"/>
          </a:xfrm>
          <a:prstGeom prst="rect">
            <a:avLst/>
          </a:prstGeom>
        </p:spPr>
      </p:pic>
    </p:spTree>
    <p:extLst>
      <p:ext uri="{BB962C8B-B14F-4D97-AF65-F5344CB8AC3E}">
        <p14:creationId xmlns:p14="http://schemas.microsoft.com/office/powerpoint/2010/main" val="4288501412"/>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658100-3FC6-461E-BC38-FB4D61260220}"/>
              </a:ext>
            </a:extLst>
          </p:cNvPr>
          <p:cNvSpPr>
            <a:spLocks noGrp="1"/>
          </p:cNvSpPr>
          <p:nvPr>
            <p:ph type="title"/>
          </p:nvPr>
        </p:nvSpPr>
        <p:spPr>
          <a:xfrm>
            <a:off x="664539" y="811844"/>
            <a:ext cx="3932237" cy="613935"/>
          </a:xfrm>
        </p:spPr>
        <p:txBody>
          <a:bodyPr/>
          <a:lstStyle/>
          <a:p>
            <a:r>
              <a:rPr lang="en-US" dirty="0"/>
              <a:t>Click effects</a:t>
            </a:r>
          </a:p>
        </p:txBody>
      </p:sp>
      <p:sp>
        <p:nvSpPr>
          <p:cNvPr id="4" name="Text Placeholder 3">
            <a:extLst>
              <a:ext uri="{FF2B5EF4-FFF2-40B4-BE49-F238E27FC236}">
                <a16:creationId xmlns:a16="http://schemas.microsoft.com/office/drawing/2014/main" id="{AE29994A-EC88-4918-8EB1-C23184BBED82}"/>
              </a:ext>
            </a:extLst>
          </p:cNvPr>
          <p:cNvSpPr>
            <a:spLocks noGrp="1"/>
          </p:cNvSpPr>
          <p:nvPr>
            <p:ph type="body" sz="half" idx="2"/>
          </p:nvPr>
        </p:nvSpPr>
        <p:spPr>
          <a:xfrm>
            <a:off x="576776" y="2598689"/>
            <a:ext cx="4065562" cy="2957098"/>
          </a:xfrm>
        </p:spPr>
        <p:txBody>
          <a:bodyPr/>
          <a:lstStyle/>
          <a:p>
            <a:pPr algn="just"/>
            <a:r>
              <a:rPr lang="en-US" dirty="0"/>
              <a:t>Interactive Buttons change when clicked, so that user can instantly know It has been pressed, enhancing user experience</a:t>
            </a:r>
          </a:p>
        </p:txBody>
      </p:sp>
      <p:pic>
        <p:nvPicPr>
          <p:cNvPr id="8" name="Picture 7">
            <a:extLst>
              <a:ext uri="{FF2B5EF4-FFF2-40B4-BE49-F238E27FC236}">
                <a16:creationId xmlns:a16="http://schemas.microsoft.com/office/drawing/2014/main" id="{F5D562C4-DE44-4E04-8986-D5BD0F7E4F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5365" y="715472"/>
            <a:ext cx="2725047" cy="1041930"/>
          </a:xfrm>
          <a:prstGeom prst="rect">
            <a:avLst/>
          </a:prstGeom>
        </p:spPr>
      </p:pic>
      <p:pic>
        <p:nvPicPr>
          <p:cNvPr id="12" name="Picture 11">
            <a:extLst>
              <a:ext uri="{FF2B5EF4-FFF2-40B4-BE49-F238E27FC236}">
                <a16:creationId xmlns:a16="http://schemas.microsoft.com/office/drawing/2014/main" id="{8C7D982B-6C9B-4D25-A3A9-C8DD28BEE8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2412" y="715472"/>
            <a:ext cx="2725049" cy="1041930"/>
          </a:xfrm>
          <a:prstGeom prst="rect">
            <a:avLst/>
          </a:prstGeom>
        </p:spPr>
      </p:pic>
      <p:pic>
        <p:nvPicPr>
          <p:cNvPr id="5" name="Picture 4">
            <a:extLst>
              <a:ext uri="{FF2B5EF4-FFF2-40B4-BE49-F238E27FC236}">
                <a16:creationId xmlns:a16="http://schemas.microsoft.com/office/drawing/2014/main" id="{CFB48361-CEA5-4B00-AF1B-069D8ABD5B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8594" y="1767114"/>
            <a:ext cx="3962645" cy="2240561"/>
          </a:xfrm>
          <a:prstGeom prst="rect">
            <a:avLst/>
          </a:prstGeom>
        </p:spPr>
      </p:pic>
      <p:pic>
        <p:nvPicPr>
          <p:cNvPr id="7" name="Picture 6">
            <a:extLst>
              <a:ext uri="{FF2B5EF4-FFF2-40B4-BE49-F238E27FC236}">
                <a16:creationId xmlns:a16="http://schemas.microsoft.com/office/drawing/2014/main" id="{873543E0-6D16-41D1-9530-D9C2B66FD7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5365" y="3898388"/>
            <a:ext cx="2623038" cy="1483119"/>
          </a:xfrm>
          <a:prstGeom prst="rect">
            <a:avLst/>
          </a:prstGeom>
        </p:spPr>
      </p:pic>
      <p:pic>
        <p:nvPicPr>
          <p:cNvPr id="11" name="Picture 10">
            <a:extLst>
              <a:ext uri="{FF2B5EF4-FFF2-40B4-BE49-F238E27FC236}">
                <a16:creationId xmlns:a16="http://schemas.microsoft.com/office/drawing/2014/main" id="{904769E3-AEC4-4A8F-8093-35DC511850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71430" y="3970605"/>
            <a:ext cx="2623039" cy="1483120"/>
          </a:xfrm>
          <a:prstGeom prst="rect">
            <a:avLst/>
          </a:prstGeom>
        </p:spPr>
      </p:pic>
    </p:spTree>
    <p:extLst>
      <p:ext uri="{BB962C8B-B14F-4D97-AF65-F5344CB8AC3E}">
        <p14:creationId xmlns:p14="http://schemas.microsoft.com/office/powerpoint/2010/main" val="329654850"/>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F1BAB-1D3B-46E9-878B-FC4D556D5BDF}"/>
              </a:ext>
            </a:extLst>
          </p:cNvPr>
          <p:cNvSpPr>
            <a:spLocks noGrp="1"/>
          </p:cNvSpPr>
          <p:nvPr>
            <p:ph type="title"/>
          </p:nvPr>
        </p:nvSpPr>
        <p:spPr>
          <a:xfrm>
            <a:off x="662118" y="55662"/>
            <a:ext cx="3932237" cy="1600200"/>
          </a:xfrm>
        </p:spPr>
        <p:txBody>
          <a:bodyPr/>
          <a:lstStyle/>
          <a:p>
            <a:r>
              <a:rPr lang="en-US" dirty="0"/>
              <a:t>Aesthetic Animations</a:t>
            </a:r>
          </a:p>
        </p:txBody>
      </p:sp>
      <p:sp>
        <p:nvSpPr>
          <p:cNvPr id="4" name="Text Placeholder 3">
            <a:extLst>
              <a:ext uri="{FF2B5EF4-FFF2-40B4-BE49-F238E27FC236}">
                <a16:creationId xmlns:a16="http://schemas.microsoft.com/office/drawing/2014/main" id="{5CB41522-3EB8-4F96-A4F9-11D3B986D2C2}"/>
              </a:ext>
            </a:extLst>
          </p:cNvPr>
          <p:cNvSpPr>
            <a:spLocks noGrp="1"/>
          </p:cNvSpPr>
          <p:nvPr>
            <p:ph type="body" sz="half" idx="2"/>
          </p:nvPr>
        </p:nvSpPr>
        <p:spPr>
          <a:xfrm>
            <a:off x="641646" y="2536906"/>
            <a:ext cx="4065562" cy="2957098"/>
          </a:xfrm>
        </p:spPr>
        <p:txBody>
          <a:bodyPr/>
          <a:lstStyle/>
          <a:p>
            <a:pPr algn="just"/>
            <a:r>
              <a:rPr lang="en-US" dirty="0"/>
              <a:t>They Boost the aesthetics of the program making it pleasing to the eye, getting user’s attention and giving a sense of life to the program.</a:t>
            </a:r>
          </a:p>
        </p:txBody>
      </p:sp>
      <p:pic>
        <p:nvPicPr>
          <p:cNvPr id="6" name="Picture 5">
            <a:extLst>
              <a:ext uri="{FF2B5EF4-FFF2-40B4-BE49-F238E27FC236}">
                <a16:creationId xmlns:a16="http://schemas.microsoft.com/office/drawing/2014/main" id="{4D9B250B-6626-414B-B887-E3F372E7A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8742" y="696806"/>
            <a:ext cx="3014335" cy="2231745"/>
          </a:xfrm>
          <a:prstGeom prst="rect">
            <a:avLst/>
          </a:prstGeom>
        </p:spPr>
      </p:pic>
      <p:pic>
        <p:nvPicPr>
          <p:cNvPr id="8" name="Picture 7">
            <a:extLst>
              <a:ext uri="{FF2B5EF4-FFF2-40B4-BE49-F238E27FC236}">
                <a16:creationId xmlns:a16="http://schemas.microsoft.com/office/drawing/2014/main" id="{AFB0EA7D-EBCC-49F5-847D-071E5460AC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6018" y="696806"/>
            <a:ext cx="3014336" cy="2231747"/>
          </a:xfrm>
          <a:prstGeom prst="rect">
            <a:avLst/>
          </a:prstGeom>
        </p:spPr>
      </p:pic>
      <p:pic>
        <p:nvPicPr>
          <p:cNvPr id="10" name="Picture 9">
            <a:extLst>
              <a:ext uri="{FF2B5EF4-FFF2-40B4-BE49-F238E27FC236}">
                <a16:creationId xmlns:a16="http://schemas.microsoft.com/office/drawing/2014/main" id="{1EB6DBE4-10C2-4D3A-A0B1-632C63EADA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5909" y="3113978"/>
            <a:ext cx="3014335" cy="2231745"/>
          </a:xfrm>
          <a:prstGeom prst="rect">
            <a:avLst/>
          </a:prstGeom>
        </p:spPr>
      </p:pic>
    </p:spTree>
    <p:extLst>
      <p:ext uri="{BB962C8B-B14F-4D97-AF65-F5344CB8AC3E}">
        <p14:creationId xmlns:p14="http://schemas.microsoft.com/office/powerpoint/2010/main" val="2134648853"/>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ACABC-B44D-4EFC-BD21-3364938C92F7}"/>
              </a:ext>
            </a:extLst>
          </p:cNvPr>
          <p:cNvSpPr>
            <a:spLocks noGrp="1"/>
          </p:cNvSpPr>
          <p:nvPr>
            <p:ph type="ctrTitle"/>
          </p:nvPr>
        </p:nvSpPr>
        <p:spPr/>
        <p:txBody>
          <a:bodyPr/>
          <a:lstStyle/>
          <a:p>
            <a:r>
              <a:rPr lang="en-US" dirty="0"/>
              <a:t>ELECTICIDER</a:t>
            </a:r>
          </a:p>
        </p:txBody>
      </p:sp>
      <p:sp>
        <p:nvSpPr>
          <p:cNvPr id="3" name="Subtitle 2">
            <a:extLst>
              <a:ext uri="{FF2B5EF4-FFF2-40B4-BE49-F238E27FC236}">
                <a16:creationId xmlns:a16="http://schemas.microsoft.com/office/drawing/2014/main" id="{EE2D186B-7118-4BEB-9829-23EEF71FDA1F}"/>
              </a:ext>
            </a:extLst>
          </p:cNvPr>
          <p:cNvSpPr>
            <a:spLocks noGrp="1"/>
          </p:cNvSpPr>
          <p:nvPr>
            <p:ph type="subTitle" idx="1"/>
          </p:nvPr>
        </p:nvSpPr>
        <p:spPr/>
        <p:txBody>
          <a:bodyPr>
            <a:normAutofit lnSpcReduction="10000"/>
          </a:bodyPr>
          <a:lstStyle/>
          <a:p>
            <a:r>
              <a:rPr lang="en-US" dirty="0"/>
              <a:t>An Electronic Voting System</a:t>
            </a:r>
          </a:p>
        </p:txBody>
      </p:sp>
    </p:spTree>
    <p:extLst>
      <p:ext uri="{BB962C8B-B14F-4D97-AF65-F5344CB8AC3E}">
        <p14:creationId xmlns:p14="http://schemas.microsoft.com/office/powerpoint/2010/main" val="1599817225"/>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44621-B16F-43EA-9A68-A9CE14D03914}"/>
              </a:ext>
            </a:extLst>
          </p:cNvPr>
          <p:cNvSpPr>
            <a:spLocks noGrp="1"/>
          </p:cNvSpPr>
          <p:nvPr>
            <p:ph type="title"/>
          </p:nvPr>
        </p:nvSpPr>
        <p:spPr>
          <a:xfrm>
            <a:off x="838200" y="2528285"/>
            <a:ext cx="10515600" cy="1603717"/>
          </a:xfrm>
        </p:spPr>
        <p:txBody>
          <a:bodyPr>
            <a:normAutofit/>
          </a:bodyPr>
          <a:lstStyle/>
          <a:p>
            <a:r>
              <a:rPr lang="en-US" sz="6000" dirty="0"/>
              <a:t>Thank You!</a:t>
            </a:r>
          </a:p>
        </p:txBody>
      </p:sp>
    </p:spTree>
    <p:extLst>
      <p:ext uri="{BB962C8B-B14F-4D97-AF65-F5344CB8AC3E}">
        <p14:creationId xmlns:p14="http://schemas.microsoft.com/office/powerpoint/2010/main" val="532862950"/>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1+#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CA75E-96BC-4276-BCE0-1BE5A0C92A71}"/>
              </a:ext>
            </a:extLst>
          </p:cNvPr>
          <p:cNvSpPr>
            <a:spLocks noGrp="1"/>
          </p:cNvSpPr>
          <p:nvPr>
            <p:ph type="title"/>
          </p:nvPr>
        </p:nvSpPr>
        <p:spPr>
          <a:xfrm>
            <a:off x="838200" y="2533515"/>
            <a:ext cx="10515600" cy="1603717"/>
          </a:xfrm>
        </p:spPr>
        <p:txBody>
          <a:bodyPr>
            <a:normAutofit/>
          </a:bodyPr>
          <a:lstStyle/>
          <a:p>
            <a:r>
              <a:rPr lang="en-US" sz="6000" dirty="0"/>
              <a:t>Questions?</a:t>
            </a:r>
          </a:p>
        </p:txBody>
      </p:sp>
    </p:spTree>
    <p:extLst>
      <p:ext uri="{BB962C8B-B14F-4D97-AF65-F5344CB8AC3E}">
        <p14:creationId xmlns:p14="http://schemas.microsoft.com/office/powerpoint/2010/main" val="2630683111"/>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1+#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E2F1B-7A87-46D6-B73C-7AD05514BD96}"/>
              </a:ext>
            </a:extLst>
          </p:cNvPr>
          <p:cNvSpPr>
            <a:spLocks noGrp="1"/>
          </p:cNvSpPr>
          <p:nvPr>
            <p:ph type="title"/>
          </p:nvPr>
        </p:nvSpPr>
        <p:spPr>
          <a:xfrm>
            <a:off x="831850" y="2197957"/>
            <a:ext cx="10515600" cy="914917"/>
          </a:xfrm>
        </p:spPr>
        <p:txBody>
          <a:bodyPr>
            <a:normAutofit fontScale="90000"/>
          </a:bodyPr>
          <a:lstStyle/>
          <a:p>
            <a:pPr>
              <a:lnSpc>
                <a:spcPct val="100000"/>
              </a:lnSpc>
            </a:pPr>
            <a:r>
              <a:rPr lang="en-US" dirty="0"/>
              <a:t>What is Electicider?</a:t>
            </a:r>
            <a:br>
              <a:rPr lang="en-US" dirty="0"/>
            </a:br>
            <a:r>
              <a:rPr lang="en-US" dirty="0">
                <a:latin typeface="+mn-lt"/>
              </a:rPr>
              <a:t>(</a:t>
            </a:r>
            <a:r>
              <a:rPr lang="en-US" sz="4000" dirty="0"/>
              <a:t>ELECTi</a:t>
            </a:r>
            <a:r>
              <a:rPr lang="en-US" sz="2700" dirty="0">
                <a:solidFill>
                  <a:schemeClr val="accent4">
                    <a:lumMod val="50000"/>
                  </a:schemeClr>
                </a:solidFill>
              </a:rPr>
              <a:t>on</a:t>
            </a:r>
            <a:r>
              <a:rPr lang="en-US" sz="3100" dirty="0"/>
              <a:t> + </a:t>
            </a:r>
            <a:r>
              <a:rPr lang="en-US" sz="2700" dirty="0">
                <a:solidFill>
                  <a:srgbClr val="606060"/>
                </a:solidFill>
              </a:rPr>
              <a:t>de</a:t>
            </a:r>
            <a:r>
              <a:rPr lang="en-US" sz="4400" dirty="0">
                <a:solidFill>
                  <a:srgbClr val="323D78"/>
                </a:solidFill>
              </a:rPr>
              <a:t>CIDER</a:t>
            </a:r>
            <a:r>
              <a:rPr lang="en-US" dirty="0">
                <a:latin typeface="+mn-lt"/>
              </a:rPr>
              <a:t>)</a:t>
            </a:r>
          </a:p>
        </p:txBody>
      </p:sp>
      <p:sp>
        <p:nvSpPr>
          <p:cNvPr id="3" name="Text Placeholder 2">
            <a:extLst>
              <a:ext uri="{FF2B5EF4-FFF2-40B4-BE49-F238E27FC236}">
                <a16:creationId xmlns:a16="http://schemas.microsoft.com/office/drawing/2014/main" id="{586B2A88-E958-46C0-A4B2-48C945C0B8B4}"/>
              </a:ext>
            </a:extLst>
          </p:cNvPr>
          <p:cNvSpPr>
            <a:spLocks noGrp="1"/>
          </p:cNvSpPr>
          <p:nvPr>
            <p:ph type="body" idx="1"/>
          </p:nvPr>
        </p:nvSpPr>
        <p:spPr>
          <a:xfrm>
            <a:off x="556053" y="3978877"/>
            <a:ext cx="11059297" cy="1448620"/>
          </a:xfrm>
        </p:spPr>
        <p:txBody>
          <a:bodyPr>
            <a:normAutofit fontScale="92500" lnSpcReduction="10000"/>
          </a:bodyPr>
          <a:lstStyle/>
          <a:p>
            <a:pPr algn="just">
              <a:spcBef>
                <a:spcPts val="1800"/>
              </a:spcBef>
            </a:pPr>
            <a:r>
              <a:rPr lang="en-US" dirty="0"/>
              <a:t>Electicider is basically an electronic voting system .It is GUI application mainly created using a built-in python library called tkinter. Its name is the amalgamation of two words ‘ELECTION’ and ‘DECIDER’ . Although it is not a web application but it does need constant internet access. It has been originally designed to conduct on-campus elections where the candidates are students.</a:t>
            </a:r>
          </a:p>
        </p:txBody>
      </p:sp>
    </p:spTree>
    <p:extLst>
      <p:ext uri="{BB962C8B-B14F-4D97-AF65-F5344CB8AC3E}">
        <p14:creationId xmlns:p14="http://schemas.microsoft.com/office/powerpoint/2010/main" val="338362711"/>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B82D74-AE46-432B-93E3-7048D5A2B2F7}"/>
              </a:ext>
            </a:extLst>
          </p:cNvPr>
          <p:cNvSpPr>
            <a:spLocks noGrp="1"/>
          </p:cNvSpPr>
          <p:nvPr>
            <p:ph idx="1"/>
          </p:nvPr>
        </p:nvSpPr>
        <p:spPr>
          <a:xfrm>
            <a:off x="838200" y="2462455"/>
            <a:ext cx="10515600" cy="3112913"/>
          </a:xfrm>
        </p:spPr>
        <p:txBody>
          <a:bodyPr/>
          <a:lstStyle/>
          <a:p>
            <a:pPr algn="just"/>
            <a:r>
              <a:rPr lang="en-US" dirty="0"/>
              <a:t>Electicider is mainly built for:-</a:t>
            </a:r>
          </a:p>
          <a:p>
            <a:pPr marL="0" indent="0" algn="just">
              <a:buNone/>
            </a:pPr>
            <a:endParaRPr lang="en-US" dirty="0"/>
          </a:p>
          <a:p>
            <a:pPr lvl="1" algn="just"/>
            <a:r>
              <a:rPr lang="en-US" dirty="0"/>
              <a:t>Conduction of smooth on-campus election</a:t>
            </a:r>
          </a:p>
          <a:p>
            <a:pPr lvl="1" algn="just"/>
            <a:r>
              <a:rPr lang="en-US" dirty="0"/>
              <a:t>Encouraging the students to vote by ensuring transparency.</a:t>
            </a:r>
          </a:p>
          <a:p>
            <a:pPr lvl="1" algn="just"/>
            <a:r>
              <a:rPr lang="en-US" dirty="0"/>
              <a:t>Obtaining the feedback of the voters regarding the election campaign and </a:t>
            </a:r>
          </a:p>
          <a:p>
            <a:pPr marL="457200" lvl="1" indent="0" algn="just">
              <a:buNone/>
            </a:pPr>
            <a:r>
              <a:rPr lang="en-US" dirty="0"/>
              <a:t>   the candidate chosen by them.</a:t>
            </a:r>
          </a:p>
        </p:txBody>
      </p:sp>
      <p:sp>
        <p:nvSpPr>
          <p:cNvPr id="3" name="Title 2">
            <a:extLst>
              <a:ext uri="{FF2B5EF4-FFF2-40B4-BE49-F238E27FC236}">
                <a16:creationId xmlns:a16="http://schemas.microsoft.com/office/drawing/2014/main" id="{941BE03E-2F42-4761-9A26-D27A6E47B4FE}"/>
              </a:ext>
            </a:extLst>
          </p:cNvPr>
          <p:cNvSpPr>
            <a:spLocks noGrp="1"/>
          </p:cNvSpPr>
          <p:nvPr>
            <p:ph type="title"/>
          </p:nvPr>
        </p:nvSpPr>
        <p:spPr/>
        <p:txBody>
          <a:bodyPr/>
          <a:lstStyle/>
          <a:p>
            <a:r>
              <a:rPr lang="en-US" dirty="0"/>
              <a:t>Purpose of Electicider</a:t>
            </a:r>
          </a:p>
        </p:txBody>
      </p:sp>
    </p:spTree>
    <p:extLst>
      <p:ext uri="{BB962C8B-B14F-4D97-AF65-F5344CB8AC3E}">
        <p14:creationId xmlns:p14="http://schemas.microsoft.com/office/powerpoint/2010/main" val="1196348312"/>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F5F3F-0DBA-4BF2-BB2F-2FA634225A88}"/>
              </a:ext>
            </a:extLst>
          </p:cNvPr>
          <p:cNvSpPr>
            <a:spLocks noGrp="1"/>
          </p:cNvSpPr>
          <p:nvPr>
            <p:ph type="title"/>
          </p:nvPr>
        </p:nvSpPr>
        <p:spPr>
          <a:xfrm>
            <a:off x="540206" y="418191"/>
            <a:ext cx="11114764" cy="1325563"/>
          </a:xfrm>
        </p:spPr>
        <p:txBody>
          <a:bodyPr/>
          <a:lstStyle/>
          <a:p>
            <a:r>
              <a:rPr lang="en-US" dirty="0"/>
              <a:t>Why electicider is different? </a:t>
            </a:r>
          </a:p>
        </p:txBody>
      </p:sp>
      <p:sp>
        <p:nvSpPr>
          <p:cNvPr id="3" name="Text Placeholder 2">
            <a:extLst>
              <a:ext uri="{FF2B5EF4-FFF2-40B4-BE49-F238E27FC236}">
                <a16:creationId xmlns:a16="http://schemas.microsoft.com/office/drawing/2014/main" id="{E7659B32-6D2F-46A8-AC34-A46C71F9D7A6}"/>
              </a:ext>
            </a:extLst>
          </p:cNvPr>
          <p:cNvSpPr>
            <a:spLocks noGrp="1"/>
          </p:cNvSpPr>
          <p:nvPr>
            <p:ph type="body" idx="1"/>
          </p:nvPr>
        </p:nvSpPr>
        <p:spPr>
          <a:xfrm>
            <a:off x="537031" y="2168009"/>
            <a:ext cx="5288598" cy="514123"/>
          </a:xfrm>
        </p:spPr>
        <p:txBody>
          <a:bodyPr/>
          <a:lstStyle/>
          <a:p>
            <a:r>
              <a:rPr lang="en-US" dirty="0" err="1"/>
              <a:t>Electicider</a:t>
            </a:r>
            <a:endParaRPr lang="en-US" dirty="0"/>
          </a:p>
        </p:txBody>
      </p:sp>
      <p:sp>
        <p:nvSpPr>
          <p:cNvPr id="4" name="Content Placeholder 3">
            <a:extLst>
              <a:ext uri="{FF2B5EF4-FFF2-40B4-BE49-F238E27FC236}">
                <a16:creationId xmlns:a16="http://schemas.microsoft.com/office/drawing/2014/main" id="{17E91AE5-3BE1-417A-AECB-5419552BD77A}"/>
              </a:ext>
            </a:extLst>
          </p:cNvPr>
          <p:cNvSpPr>
            <a:spLocks noGrp="1"/>
          </p:cNvSpPr>
          <p:nvPr>
            <p:ph sz="half" idx="2"/>
          </p:nvPr>
        </p:nvSpPr>
        <p:spPr>
          <a:xfrm>
            <a:off x="537030" y="2859189"/>
            <a:ext cx="5460545" cy="2569154"/>
          </a:xfrm>
        </p:spPr>
        <p:txBody>
          <a:bodyPr>
            <a:normAutofit fontScale="92500" lnSpcReduction="10000"/>
          </a:bodyPr>
          <a:lstStyle/>
          <a:p>
            <a:pPr marL="0" indent="0">
              <a:buNone/>
            </a:pPr>
            <a:r>
              <a:rPr lang="en-US" sz="2600" b="1" dirty="0">
                <a:solidFill>
                  <a:schemeClr val="accent2">
                    <a:lumMod val="25000"/>
                  </a:schemeClr>
                </a:solidFill>
              </a:rPr>
              <a:t>Benefits:-</a:t>
            </a:r>
          </a:p>
          <a:p>
            <a:pPr lvl="1"/>
            <a:r>
              <a:rPr lang="en-US" dirty="0"/>
              <a:t>Graphical User Interface</a:t>
            </a:r>
          </a:p>
          <a:p>
            <a:pPr lvl="1"/>
            <a:r>
              <a:rPr lang="en-US" dirty="0"/>
              <a:t>Transparency</a:t>
            </a:r>
          </a:p>
          <a:p>
            <a:pPr lvl="1"/>
            <a:r>
              <a:rPr lang="en-US" dirty="0"/>
              <a:t>Cost efficient</a:t>
            </a:r>
          </a:p>
          <a:p>
            <a:pPr lvl="1"/>
            <a:r>
              <a:rPr lang="en-US" dirty="0"/>
              <a:t>Easy to use</a:t>
            </a:r>
          </a:p>
          <a:p>
            <a:pPr lvl="1"/>
            <a:r>
              <a:rPr lang="en-US" dirty="0"/>
              <a:t>Minimal manual effort required</a:t>
            </a:r>
          </a:p>
          <a:p>
            <a:pPr lvl="1"/>
            <a:r>
              <a:rPr lang="en-US" dirty="0"/>
              <a:t>Environment friendly</a:t>
            </a:r>
          </a:p>
        </p:txBody>
      </p:sp>
      <p:sp>
        <p:nvSpPr>
          <p:cNvPr id="5" name="Text Placeholder 4">
            <a:extLst>
              <a:ext uri="{FF2B5EF4-FFF2-40B4-BE49-F238E27FC236}">
                <a16:creationId xmlns:a16="http://schemas.microsoft.com/office/drawing/2014/main" id="{B1127FCA-A9B5-4A5F-B447-2784B1833E6E}"/>
              </a:ext>
            </a:extLst>
          </p:cNvPr>
          <p:cNvSpPr>
            <a:spLocks noGrp="1"/>
          </p:cNvSpPr>
          <p:nvPr>
            <p:ph type="body" sz="quarter" idx="3"/>
          </p:nvPr>
        </p:nvSpPr>
        <p:spPr>
          <a:xfrm>
            <a:off x="6172200" y="2185017"/>
            <a:ext cx="5482770" cy="514124"/>
          </a:xfrm>
        </p:spPr>
        <p:txBody>
          <a:bodyPr/>
          <a:lstStyle/>
          <a:p>
            <a:r>
              <a:rPr lang="en-US" dirty="0"/>
              <a:t>Common voting system</a:t>
            </a:r>
          </a:p>
        </p:txBody>
      </p:sp>
      <p:sp>
        <p:nvSpPr>
          <p:cNvPr id="6" name="Content Placeholder 5">
            <a:extLst>
              <a:ext uri="{FF2B5EF4-FFF2-40B4-BE49-F238E27FC236}">
                <a16:creationId xmlns:a16="http://schemas.microsoft.com/office/drawing/2014/main" id="{DE010519-88C2-445A-8024-39EE98015D12}"/>
              </a:ext>
            </a:extLst>
          </p:cNvPr>
          <p:cNvSpPr>
            <a:spLocks noGrp="1"/>
          </p:cNvSpPr>
          <p:nvPr>
            <p:ph sz="quarter" idx="4"/>
          </p:nvPr>
        </p:nvSpPr>
        <p:spPr>
          <a:xfrm>
            <a:off x="6404428" y="2893206"/>
            <a:ext cx="5482771" cy="2535136"/>
          </a:xfrm>
        </p:spPr>
        <p:txBody>
          <a:bodyPr>
            <a:normAutofit fontScale="92500" lnSpcReduction="10000"/>
          </a:bodyPr>
          <a:lstStyle/>
          <a:p>
            <a:pPr marL="0" indent="0">
              <a:buNone/>
            </a:pPr>
            <a:r>
              <a:rPr lang="en-US" sz="2600" b="1" dirty="0">
                <a:solidFill>
                  <a:srgbClr val="3C3C3C"/>
                </a:solidFill>
              </a:rPr>
              <a:t>Drawbacks:-</a:t>
            </a:r>
          </a:p>
          <a:p>
            <a:pPr lvl="1"/>
            <a:r>
              <a:rPr lang="en-US" dirty="0"/>
              <a:t>Non-interactive</a:t>
            </a:r>
          </a:p>
          <a:p>
            <a:pPr lvl="1"/>
            <a:r>
              <a:rPr lang="en-US" dirty="0"/>
              <a:t>Not cost friendly</a:t>
            </a:r>
          </a:p>
          <a:p>
            <a:pPr lvl="1"/>
            <a:r>
              <a:rPr lang="en-US" dirty="0"/>
              <a:t>Greater chance of fraud or manipulation.</a:t>
            </a:r>
          </a:p>
          <a:p>
            <a:pPr lvl="1"/>
            <a:r>
              <a:rPr lang="en-US" dirty="0"/>
              <a:t>Wastage of paper and other stationery.</a:t>
            </a:r>
          </a:p>
          <a:p>
            <a:pPr lvl="1"/>
            <a:r>
              <a:rPr lang="en-US" dirty="0"/>
              <a:t>Long and tiring process.</a:t>
            </a:r>
          </a:p>
        </p:txBody>
      </p:sp>
    </p:spTree>
    <p:extLst>
      <p:ext uri="{BB962C8B-B14F-4D97-AF65-F5344CB8AC3E}">
        <p14:creationId xmlns:p14="http://schemas.microsoft.com/office/powerpoint/2010/main" val="2373658166"/>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8EFB4-74C0-4FAF-832B-A1B273531770}"/>
              </a:ext>
            </a:extLst>
          </p:cNvPr>
          <p:cNvSpPr>
            <a:spLocks noGrp="1"/>
          </p:cNvSpPr>
          <p:nvPr>
            <p:ph type="title"/>
          </p:nvPr>
        </p:nvSpPr>
        <p:spPr>
          <a:xfrm>
            <a:off x="838200" y="2528287"/>
            <a:ext cx="10515600" cy="1603717"/>
          </a:xfrm>
        </p:spPr>
        <p:txBody>
          <a:bodyPr/>
          <a:lstStyle/>
          <a:p>
            <a:r>
              <a:rPr lang="en-US" dirty="0"/>
              <a:t>Functionality</a:t>
            </a:r>
          </a:p>
        </p:txBody>
      </p:sp>
    </p:spTree>
    <p:extLst>
      <p:ext uri="{BB962C8B-B14F-4D97-AF65-F5344CB8AC3E}">
        <p14:creationId xmlns:p14="http://schemas.microsoft.com/office/powerpoint/2010/main" val="622288361"/>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149CA-977C-4EFE-A59D-AE1F9594CB6F}"/>
              </a:ext>
            </a:extLst>
          </p:cNvPr>
          <p:cNvSpPr>
            <a:spLocks noGrp="1"/>
          </p:cNvSpPr>
          <p:nvPr>
            <p:ph type="title"/>
          </p:nvPr>
        </p:nvSpPr>
        <p:spPr>
          <a:xfrm>
            <a:off x="711594" y="514357"/>
            <a:ext cx="11263084" cy="817856"/>
          </a:xfrm>
        </p:spPr>
        <p:txBody>
          <a:bodyPr>
            <a:normAutofit/>
          </a:bodyPr>
          <a:lstStyle/>
          <a:p>
            <a:r>
              <a:rPr lang="en-US" sz="3600" dirty="0"/>
              <a:t>Libraries used in Electicider</a:t>
            </a:r>
          </a:p>
        </p:txBody>
      </p:sp>
      <p:sp>
        <p:nvSpPr>
          <p:cNvPr id="3" name="Content Placeholder 2">
            <a:extLst>
              <a:ext uri="{FF2B5EF4-FFF2-40B4-BE49-F238E27FC236}">
                <a16:creationId xmlns:a16="http://schemas.microsoft.com/office/drawing/2014/main" id="{9CB10356-3B39-4837-98E0-59F64E44E71C}"/>
              </a:ext>
            </a:extLst>
          </p:cNvPr>
          <p:cNvSpPr>
            <a:spLocks noGrp="1"/>
          </p:cNvSpPr>
          <p:nvPr>
            <p:ph sz="half" idx="1"/>
          </p:nvPr>
        </p:nvSpPr>
        <p:spPr>
          <a:xfrm>
            <a:off x="575670" y="2265258"/>
            <a:ext cx="5297714" cy="3315215"/>
          </a:xfrm>
        </p:spPr>
        <p:txBody>
          <a:bodyPr/>
          <a:lstStyle/>
          <a:p>
            <a:pPr marL="0" indent="0">
              <a:buNone/>
            </a:pPr>
            <a:r>
              <a:rPr lang="en-US" sz="2400" b="1" dirty="0">
                <a:solidFill>
                  <a:srgbClr val="3C3C3C"/>
                </a:solidFill>
              </a:rPr>
              <a:t>Back End Python programming:-</a:t>
            </a:r>
          </a:p>
          <a:p>
            <a:pPr lvl="1"/>
            <a:r>
              <a:rPr lang="en-US" dirty="0"/>
              <a:t>Smtplib</a:t>
            </a:r>
          </a:p>
          <a:p>
            <a:pPr lvl="1"/>
            <a:r>
              <a:rPr lang="en-US" dirty="0"/>
              <a:t>Imaplib</a:t>
            </a:r>
          </a:p>
          <a:p>
            <a:pPr lvl="1"/>
            <a:r>
              <a:rPr lang="en-US" dirty="0"/>
              <a:t>Openpyxl</a:t>
            </a:r>
          </a:p>
          <a:p>
            <a:pPr lvl="1"/>
            <a:r>
              <a:rPr lang="en-US" dirty="0"/>
              <a:t>Email.mime and email.</a:t>
            </a:r>
          </a:p>
          <a:p>
            <a:endParaRPr lang="en-US" dirty="0"/>
          </a:p>
        </p:txBody>
      </p:sp>
      <p:sp>
        <p:nvSpPr>
          <p:cNvPr id="4" name="Content Placeholder 3">
            <a:extLst>
              <a:ext uri="{FF2B5EF4-FFF2-40B4-BE49-F238E27FC236}">
                <a16:creationId xmlns:a16="http://schemas.microsoft.com/office/drawing/2014/main" id="{1A582642-B548-4BED-A170-217E17F35EF8}"/>
              </a:ext>
            </a:extLst>
          </p:cNvPr>
          <p:cNvSpPr>
            <a:spLocks noGrp="1"/>
          </p:cNvSpPr>
          <p:nvPr>
            <p:ph sz="half" idx="2"/>
          </p:nvPr>
        </p:nvSpPr>
        <p:spPr>
          <a:xfrm>
            <a:off x="6565753" y="2265257"/>
            <a:ext cx="5297714" cy="3315215"/>
          </a:xfrm>
        </p:spPr>
        <p:txBody>
          <a:bodyPr/>
          <a:lstStyle/>
          <a:p>
            <a:pPr marL="0" indent="0">
              <a:buNone/>
            </a:pPr>
            <a:r>
              <a:rPr lang="en-US" sz="2400" b="1" dirty="0">
                <a:solidFill>
                  <a:srgbClr val="3C3C3C"/>
                </a:solidFill>
              </a:rPr>
              <a:t>Front End programming:-</a:t>
            </a:r>
          </a:p>
          <a:p>
            <a:pPr lvl="1"/>
            <a:r>
              <a:rPr lang="en-US" dirty="0"/>
              <a:t>Tkinter</a:t>
            </a:r>
          </a:p>
          <a:p>
            <a:pPr lvl="1"/>
            <a:r>
              <a:rPr lang="en-US" dirty="0"/>
              <a:t>Time</a:t>
            </a:r>
          </a:p>
          <a:p>
            <a:pPr lvl="1"/>
            <a:r>
              <a:rPr lang="en-US" dirty="0"/>
              <a:t>PIL(Python Imaging Library)</a:t>
            </a:r>
          </a:p>
          <a:p>
            <a:pPr lvl="1"/>
            <a:r>
              <a:rPr lang="en-US" dirty="0" err="1"/>
              <a:t>ScrolledText</a:t>
            </a:r>
            <a:endParaRPr lang="en-US" dirty="0"/>
          </a:p>
          <a:p>
            <a:endParaRPr lang="en-US" dirty="0"/>
          </a:p>
          <a:p>
            <a:endParaRPr lang="en-US" dirty="0"/>
          </a:p>
        </p:txBody>
      </p:sp>
    </p:spTree>
    <p:extLst>
      <p:ext uri="{BB962C8B-B14F-4D97-AF65-F5344CB8AC3E}">
        <p14:creationId xmlns:p14="http://schemas.microsoft.com/office/powerpoint/2010/main" val="2759051503"/>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1E2A5-53B5-409E-BA7E-7883267E05DF}"/>
              </a:ext>
            </a:extLst>
          </p:cNvPr>
          <p:cNvSpPr>
            <a:spLocks noGrp="1"/>
          </p:cNvSpPr>
          <p:nvPr>
            <p:ph type="title"/>
          </p:nvPr>
        </p:nvSpPr>
        <p:spPr>
          <a:xfrm>
            <a:off x="590516" y="187326"/>
            <a:ext cx="3932237" cy="1600200"/>
          </a:xfrm>
        </p:spPr>
        <p:txBody>
          <a:bodyPr>
            <a:normAutofit fontScale="90000"/>
          </a:bodyPr>
          <a:lstStyle/>
          <a:p>
            <a:r>
              <a:rPr lang="en-US" sz="4000" dirty="0"/>
              <a:t>Working of</a:t>
            </a:r>
            <a:br>
              <a:rPr lang="en-US" sz="4000" dirty="0"/>
            </a:br>
            <a:r>
              <a:rPr lang="en-US" sz="4000" dirty="0"/>
              <a:t>Electicider</a:t>
            </a:r>
          </a:p>
        </p:txBody>
      </p:sp>
      <p:sp>
        <p:nvSpPr>
          <p:cNvPr id="3" name="Content Placeholder 2">
            <a:extLst>
              <a:ext uri="{FF2B5EF4-FFF2-40B4-BE49-F238E27FC236}">
                <a16:creationId xmlns:a16="http://schemas.microsoft.com/office/drawing/2014/main" id="{72A6EFF2-7FBF-41D4-8841-C528BDA2604A}"/>
              </a:ext>
            </a:extLst>
          </p:cNvPr>
          <p:cNvSpPr>
            <a:spLocks noGrp="1"/>
          </p:cNvSpPr>
          <p:nvPr>
            <p:ph idx="1"/>
          </p:nvPr>
        </p:nvSpPr>
        <p:spPr>
          <a:xfrm>
            <a:off x="5350476" y="753761"/>
            <a:ext cx="6384324" cy="4843850"/>
          </a:xfrm>
        </p:spPr>
        <p:txBody>
          <a:bodyPr>
            <a:normAutofit fontScale="70000" lnSpcReduction="20000"/>
          </a:bodyPr>
          <a:lstStyle/>
          <a:p>
            <a:pPr marL="0" indent="0">
              <a:buNone/>
            </a:pPr>
            <a:r>
              <a:rPr lang="en-US" b="1" dirty="0">
                <a:solidFill>
                  <a:srgbClr val="3C3C3C"/>
                </a:solidFill>
              </a:rPr>
              <a:t>Receipt counter:-</a:t>
            </a:r>
          </a:p>
          <a:p>
            <a:pPr marL="0" indent="0">
              <a:buNone/>
            </a:pPr>
            <a:endParaRPr lang="en-US" b="1" dirty="0">
              <a:solidFill>
                <a:srgbClr val="3C3C3C"/>
              </a:solidFill>
            </a:endParaRPr>
          </a:p>
          <a:p>
            <a:pPr lvl="1">
              <a:spcBef>
                <a:spcPts val="600"/>
              </a:spcBef>
            </a:pPr>
            <a:r>
              <a:rPr lang="en-US" dirty="0"/>
              <a:t>Obtaining voter data.</a:t>
            </a:r>
          </a:p>
          <a:p>
            <a:pPr lvl="1">
              <a:spcBef>
                <a:spcPts val="600"/>
              </a:spcBef>
            </a:pPr>
            <a:r>
              <a:rPr lang="en-US" dirty="0"/>
              <a:t>Matching it with the student data stored in a local excel file.</a:t>
            </a:r>
          </a:p>
          <a:p>
            <a:pPr lvl="1">
              <a:spcBef>
                <a:spcPts val="600"/>
              </a:spcBef>
            </a:pPr>
            <a:r>
              <a:rPr lang="en-US" dirty="0"/>
              <a:t>Generating a receipt number and emailing an electronic receipt to the voter and computer used in the voting booth.</a:t>
            </a:r>
          </a:p>
          <a:p>
            <a:pPr marL="457200" lvl="1" indent="0">
              <a:buNone/>
            </a:pPr>
            <a:endParaRPr lang="en-US" dirty="0"/>
          </a:p>
          <a:p>
            <a:pPr marL="0" indent="0">
              <a:buNone/>
            </a:pPr>
            <a:r>
              <a:rPr lang="en-US" b="1" dirty="0">
                <a:solidFill>
                  <a:srgbClr val="3C3C3C"/>
                </a:solidFill>
              </a:rPr>
              <a:t>Voting booth:-</a:t>
            </a:r>
          </a:p>
          <a:p>
            <a:pPr marL="0" indent="0">
              <a:buNone/>
            </a:pPr>
            <a:endParaRPr lang="en-US" b="1" dirty="0">
              <a:solidFill>
                <a:srgbClr val="3C3C3C"/>
              </a:solidFill>
            </a:endParaRPr>
          </a:p>
          <a:p>
            <a:pPr lvl="1">
              <a:spcBef>
                <a:spcPts val="600"/>
              </a:spcBef>
            </a:pPr>
            <a:r>
              <a:rPr lang="en-US" dirty="0"/>
              <a:t>Fetching data from the user.</a:t>
            </a:r>
          </a:p>
          <a:p>
            <a:pPr lvl="1">
              <a:spcBef>
                <a:spcPts val="600"/>
              </a:spcBef>
            </a:pPr>
            <a:r>
              <a:rPr lang="en-US" dirty="0"/>
              <a:t>Comparing it with the data obtained in the e-mail.</a:t>
            </a:r>
          </a:p>
          <a:p>
            <a:pPr lvl="1">
              <a:spcBef>
                <a:spcPts val="600"/>
              </a:spcBef>
            </a:pPr>
            <a:r>
              <a:rPr lang="en-US" dirty="0"/>
              <a:t>Allowing the user to vote.</a:t>
            </a:r>
          </a:p>
          <a:p>
            <a:pPr lvl="1">
              <a:spcBef>
                <a:spcPts val="600"/>
              </a:spcBef>
            </a:pPr>
            <a:r>
              <a:rPr lang="en-US" dirty="0"/>
              <a:t>Obtaining the user feedback.</a:t>
            </a:r>
          </a:p>
        </p:txBody>
      </p:sp>
      <p:sp>
        <p:nvSpPr>
          <p:cNvPr id="4" name="Text Placeholder 3">
            <a:extLst>
              <a:ext uri="{FF2B5EF4-FFF2-40B4-BE49-F238E27FC236}">
                <a16:creationId xmlns:a16="http://schemas.microsoft.com/office/drawing/2014/main" id="{BE4587C7-C88A-4734-8808-D22FA415AA49}"/>
              </a:ext>
            </a:extLst>
          </p:cNvPr>
          <p:cNvSpPr>
            <a:spLocks noGrp="1"/>
          </p:cNvSpPr>
          <p:nvPr>
            <p:ph type="body" sz="half" idx="2"/>
          </p:nvPr>
        </p:nvSpPr>
        <p:spPr>
          <a:xfrm>
            <a:off x="457200" y="2613454"/>
            <a:ext cx="4201297" cy="3429000"/>
          </a:xfrm>
        </p:spPr>
        <p:txBody>
          <a:bodyPr>
            <a:normAutofit fontScale="92500" lnSpcReduction="10000"/>
          </a:bodyPr>
          <a:lstStyle/>
          <a:p>
            <a:pPr algn="just"/>
            <a:r>
              <a:rPr lang="en-US" sz="1800" b="1" u="sng" dirty="0"/>
              <a:t>Electicider works at 2 different places:</a:t>
            </a:r>
          </a:p>
          <a:p>
            <a:pPr algn="just"/>
            <a:r>
              <a:rPr lang="en-US" sz="1400" b="1" dirty="0">
                <a:solidFill>
                  <a:srgbClr val="3C3C3C"/>
                </a:solidFill>
              </a:rPr>
              <a:t>1.</a:t>
            </a:r>
            <a:r>
              <a:rPr lang="en-US" sz="1400" dirty="0">
                <a:solidFill>
                  <a:schemeClr val="tx2"/>
                </a:solidFill>
              </a:rPr>
              <a:t>At the receipt counter ,our official obtains user details and matches it against the stored record of enrolled students using </a:t>
            </a:r>
            <a:r>
              <a:rPr lang="en-US" sz="1700" b="1" dirty="0"/>
              <a:t>openpyxl</a:t>
            </a:r>
            <a:r>
              <a:rPr lang="en-US" sz="1400" dirty="0">
                <a:solidFill>
                  <a:schemeClr val="tx2"/>
                </a:solidFill>
              </a:rPr>
              <a:t> and upon verification of the user credentials .It uses </a:t>
            </a:r>
            <a:r>
              <a:rPr lang="en-US" sz="1700" b="1" dirty="0"/>
              <a:t>smtplib</a:t>
            </a:r>
            <a:r>
              <a:rPr lang="en-US" sz="1400" dirty="0">
                <a:solidFill>
                  <a:schemeClr val="tx2"/>
                </a:solidFill>
              </a:rPr>
              <a:t> to send an electronic receipt through email containing a unique receipt number.</a:t>
            </a:r>
          </a:p>
          <a:p>
            <a:pPr algn="just"/>
            <a:r>
              <a:rPr lang="en-US" sz="1400" b="1" dirty="0">
                <a:solidFill>
                  <a:srgbClr val="3C3C3C"/>
                </a:solidFill>
              </a:rPr>
              <a:t>2.</a:t>
            </a:r>
            <a:r>
              <a:rPr lang="en-US" sz="1400" dirty="0">
                <a:solidFill>
                  <a:schemeClr val="tx2"/>
                </a:solidFill>
              </a:rPr>
              <a:t>In the voting booth when the user enters the data in the receipt sent to him,electicider reads the e-mail sent to booth’s computer using </a:t>
            </a:r>
            <a:r>
              <a:rPr lang="en-US" sz="1700" b="1" dirty="0"/>
              <a:t>imaplib</a:t>
            </a:r>
            <a:r>
              <a:rPr lang="en-US" sz="1400" dirty="0">
                <a:solidFill>
                  <a:schemeClr val="tx2"/>
                </a:solidFill>
              </a:rPr>
              <a:t> and</a:t>
            </a:r>
            <a:r>
              <a:rPr lang="en-US" sz="1400" dirty="0"/>
              <a:t> </a:t>
            </a:r>
            <a:r>
              <a:rPr lang="en-US" sz="1700" b="1" dirty="0"/>
              <a:t>email </a:t>
            </a:r>
            <a:r>
              <a:rPr lang="en-US" sz="1500" dirty="0"/>
              <a:t>libraries</a:t>
            </a:r>
            <a:r>
              <a:rPr lang="en-US" sz="1400" dirty="0">
                <a:solidFill>
                  <a:schemeClr val="tx2"/>
                </a:solidFill>
              </a:rPr>
              <a:t> and checks if the data entered by the user exists in the email received by it.</a:t>
            </a:r>
          </a:p>
          <a:p>
            <a:pPr algn="just"/>
            <a:r>
              <a:rPr lang="en-US" sz="1400" dirty="0">
                <a:solidFill>
                  <a:schemeClr val="tx2"/>
                </a:solidFill>
              </a:rPr>
              <a:t>Upon verification,voter is allowed to vote and in the end user feedback is obtained.</a:t>
            </a:r>
          </a:p>
          <a:p>
            <a:r>
              <a:rPr lang="en-US" sz="2000" dirty="0"/>
              <a:t> </a:t>
            </a:r>
          </a:p>
        </p:txBody>
      </p:sp>
    </p:spTree>
    <p:extLst>
      <p:ext uri="{BB962C8B-B14F-4D97-AF65-F5344CB8AC3E}">
        <p14:creationId xmlns:p14="http://schemas.microsoft.com/office/powerpoint/2010/main" val="3925061428"/>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2A7893-EFD5-409A-A858-43CEB3223DC3}"/>
              </a:ext>
            </a:extLst>
          </p:cNvPr>
          <p:cNvSpPr>
            <a:spLocks noGrp="1"/>
          </p:cNvSpPr>
          <p:nvPr>
            <p:ph type="title"/>
          </p:nvPr>
        </p:nvSpPr>
        <p:spPr>
          <a:xfrm>
            <a:off x="643438" y="696674"/>
            <a:ext cx="3932237" cy="729106"/>
          </a:xfrm>
        </p:spPr>
        <p:txBody>
          <a:bodyPr>
            <a:normAutofit/>
          </a:bodyPr>
          <a:lstStyle/>
          <a:p>
            <a:r>
              <a:rPr lang="en-US" sz="3600" dirty="0"/>
              <a:t>Emailer</a:t>
            </a:r>
          </a:p>
        </p:txBody>
      </p:sp>
      <p:sp>
        <p:nvSpPr>
          <p:cNvPr id="4" name="Text Placeholder 3">
            <a:extLst>
              <a:ext uri="{FF2B5EF4-FFF2-40B4-BE49-F238E27FC236}">
                <a16:creationId xmlns:a16="http://schemas.microsoft.com/office/drawing/2014/main" id="{3734CFED-A6C7-4B48-A049-B8EBDF31BBFD}"/>
              </a:ext>
            </a:extLst>
          </p:cNvPr>
          <p:cNvSpPr>
            <a:spLocks noGrp="1"/>
          </p:cNvSpPr>
          <p:nvPr>
            <p:ph type="body" sz="half" idx="2"/>
          </p:nvPr>
        </p:nvSpPr>
        <p:spPr>
          <a:xfrm>
            <a:off x="576775" y="2499836"/>
            <a:ext cx="4065562" cy="2788856"/>
          </a:xfrm>
        </p:spPr>
        <p:txBody>
          <a:bodyPr/>
          <a:lstStyle/>
          <a:p>
            <a:r>
              <a:rPr lang="en-US" dirty="0"/>
              <a:t>Our official will tell the voter that his credentials have been verified upon acknowledgment.</a:t>
            </a:r>
          </a:p>
        </p:txBody>
      </p:sp>
      <p:pic>
        <p:nvPicPr>
          <p:cNvPr id="11" name="Picture Placeholder 10">
            <a:extLst>
              <a:ext uri="{FF2B5EF4-FFF2-40B4-BE49-F238E27FC236}">
                <a16:creationId xmlns:a16="http://schemas.microsoft.com/office/drawing/2014/main" id="{EE23DC6F-C6AA-4248-87A7-6EFBF5298480}"/>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3786" t="-6722" r="-4006" b="7557"/>
          <a:stretch/>
        </p:blipFill>
        <p:spPr>
          <a:xfrm>
            <a:off x="5634681" y="333633"/>
            <a:ext cx="5980543" cy="5123301"/>
          </a:xfrm>
        </p:spPr>
      </p:pic>
    </p:spTree>
    <p:extLst>
      <p:ext uri="{BB962C8B-B14F-4D97-AF65-F5344CB8AC3E}">
        <p14:creationId xmlns:p14="http://schemas.microsoft.com/office/powerpoint/2010/main" val="380976968"/>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sld>
</file>

<file path=ppt/theme/theme1.xml><?xml version="1.0" encoding="utf-8"?>
<a:theme xmlns:a="http://schemas.openxmlformats.org/drawingml/2006/main" name="electicider 6">
  <a:themeElements>
    <a:clrScheme name="Custom 1">
      <a:dk1>
        <a:srgbClr val="263270"/>
      </a:dk1>
      <a:lt1>
        <a:srgbClr val="FFFFFF"/>
      </a:lt1>
      <a:dk2>
        <a:srgbClr val="1745A0"/>
      </a:dk2>
      <a:lt2>
        <a:srgbClr val="F2F2F2"/>
      </a:lt2>
      <a:accent1>
        <a:srgbClr val="FFFFFF"/>
      </a:accent1>
      <a:accent2>
        <a:srgbClr val="F2F2F2"/>
      </a:accent2>
      <a:accent3>
        <a:srgbClr val="D8D8D8"/>
      </a:accent3>
      <a:accent4>
        <a:srgbClr val="BFBFBF"/>
      </a:accent4>
      <a:accent5>
        <a:srgbClr val="A5A5A5"/>
      </a:accent5>
      <a:accent6>
        <a:srgbClr val="7F7F7F"/>
      </a:accent6>
      <a:hlink>
        <a:srgbClr val="C4C0E0"/>
      </a:hlink>
      <a:folHlink>
        <a:srgbClr val="A5A5A5"/>
      </a:folHlink>
    </a:clrScheme>
    <a:fontScheme name="Custom 1">
      <a:majorFont>
        <a:latin typeface="Big John"/>
        <a:ea typeface=""/>
        <a:cs typeface=""/>
      </a:majorFont>
      <a:minorFont>
        <a:latin typeface="Cambr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lecticider 6" id="{57B5C4B0-9F35-44BB-8FF5-9D19EC68AFCF}" vid="{C16D146A-C331-494D-B351-2208688E31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electicider 6</Template>
  <TotalTime>3498</TotalTime>
  <Words>721</Words>
  <Application>Microsoft Office PowerPoint</Application>
  <PresentationFormat>Widescreen</PresentationFormat>
  <Paragraphs>88</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Big John</vt:lpstr>
      <vt:lpstr>Calibri</vt:lpstr>
      <vt:lpstr>Cambria</vt:lpstr>
      <vt:lpstr>electicider 6</vt:lpstr>
      <vt:lpstr>PowerPoint Presentation</vt:lpstr>
      <vt:lpstr>ELECTICIDER</vt:lpstr>
      <vt:lpstr>What is Electicider? (ELECTion + deCIDER)</vt:lpstr>
      <vt:lpstr>Purpose of Electicider</vt:lpstr>
      <vt:lpstr>Why electicider is different? </vt:lpstr>
      <vt:lpstr>Functionality</vt:lpstr>
      <vt:lpstr>Libraries used in Electicider</vt:lpstr>
      <vt:lpstr>Working of Electicider</vt:lpstr>
      <vt:lpstr>Emailer</vt:lpstr>
      <vt:lpstr>Receipt generator</vt:lpstr>
      <vt:lpstr>Login page</vt:lpstr>
      <vt:lpstr>Voter window</vt:lpstr>
      <vt:lpstr>Feedback form</vt:lpstr>
      <vt:lpstr>User INTERFACE</vt:lpstr>
      <vt:lpstr>Functions of Libraries used</vt:lpstr>
      <vt:lpstr>Custom  Radio Buttons</vt:lpstr>
      <vt:lpstr>Hover Effects</vt:lpstr>
      <vt:lpstr>Click effects</vt:lpstr>
      <vt:lpstr>Aesthetic Animations</vt:lpstr>
      <vt:lpstr>Thank You!</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ELECTICIDER</dc:title>
  <dc:creator>maaz rana</dc:creator>
  <cp:lastModifiedBy>maaz rana</cp:lastModifiedBy>
  <cp:revision>39</cp:revision>
  <dcterms:created xsi:type="dcterms:W3CDTF">2019-12-13T10:03:44Z</dcterms:created>
  <dcterms:modified xsi:type="dcterms:W3CDTF">2019-12-17T12:58:53Z</dcterms:modified>
</cp:coreProperties>
</file>